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2" r:id="rId4"/>
  </p:sldMasterIdLst>
  <p:notesMasterIdLst>
    <p:notesMasterId r:id="rId17"/>
  </p:notesMasterIdLst>
  <p:sldIdLst>
    <p:sldId id="256" r:id="rId5"/>
    <p:sldId id="257" r:id="rId6"/>
    <p:sldId id="259" r:id="rId7"/>
    <p:sldId id="265" r:id="rId8"/>
    <p:sldId id="260" r:id="rId9"/>
    <p:sldId id="261" r:id="rId10"/>
    <p:sldId id="266" r:id="rId11"/>
    <p:sldId id="268" r:id="rId12"/>
    <p:sldId id="267" r:id="rId13"/>
    <p:sldId id="262" r:id="rId14"/>
    <p:sldId id="263" r:id="rId15"/>
    <p:sldId id="264" r:id="rId16"/>
  </p:sldIdLst>
  <p:sldSz cx="9144000" cy="5143500" type="screen16x9"/>
  <p:notesSz cx="6858000" cy="9144000"/>
  <p:embeddedFontLst>
    <p:embeddedFont>
      <p:font typeface="Calibri" panose="020F0502020204030204" pitchFamily="34" charset="0"/>
      <p:regular r:id="rId18"/>
      <p:bold r:id="rId19"/>
      <p:italic r:id="rId20"/>
      <p:boldItalic r:id="rId21"/>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3BD35B0-6071-4865-8591-43D0AF1BF362}" v="12" dt="2022-07-18T21:17:59.43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1" d="100"/>
          <a:sy n="131" d="100"/>
        </p:scale>
        <p:origin x="426" y="10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1.fntdata"/><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font" Target="fonts/font4.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3.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font" Target="fonts/font2.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nni Bradford" userId="S::jenni.bradford@cte.idaho.gov::3788f530-b324-4833-a718-de0051e3c82f" providerId="AD" clId="Web-{B3BD35B0-6071-4865-8591-43D0AF1BF362}"/>
    <pc:docChg chg="modSld">
      <pc:chgData name="Jenni Bradford" userId="S::jenni.bradford@cte.idaho.gov::3788f530-b324-4833-a718-de0051e3c82f" providerId="AD" clId="Web-{B3BD35B0-6071-4865-8591-43D0AF1BF362}" dt="2022-07-18T21:17:55.829" v="10" actId="20577"/>
      <pc:docMkLst>
        <pc:docMk/>
      </pc:docMkLst>
      <pc:sldChg chg="modSp">
        <pc:chgData name="Jenni Bradford" userId="S::jenni.bradford@cte.idaho.gov::3788f530-b324-4833-a718-de0051e3c82f" providerId="AD" clId="Web-{B3BD35B0-6071-4865-8591-43D0AF1BF362}" dt="2022-07-18T21:17:55.829" v="10" actId="20577"/>
        <pc:sldMkLst>
          <pc:docMk/>
          <pc:sldMk cId="0" sldId="256"/>
        </pc:sldMkLst>
        <pc:spChg chg="mod">
          <ac:chgData name="Jenni Bradford" userId="S::jenni.bradford@cte.idaho.gov::3788f530-b324-4833-a718-de0051e3c82f" providerId="AD" clId="Web-{B3BD35B0-6071-4865-8591-43D0AF1BF362}" dt="2022-07-18T21:17:55.829" v="10" actId="20577"/>
          <ac:spMkLst>
            <pc:docMk/>
            <pc:sldMk cId="0" sldId="256"/>
            <ac:spMk id="54" creationId="{00000000-0000-0000-0000-000000000000}"/>
          </ac:spMkLst>
        </pc:spChg>
      </pc:sldChg>
    </pc:docChg>
  </pc:docChgLst>
  <pc:docChgLst>
    <pc:chgData name="Kelsey Laven" userId="594c705a-352e-4ea3-bf3f-ebe59960e6da" providerId="ADAL" clId="{C4A94D54-AC79-44A1-9AAC-5C7B18526950}"/>
    <pc:docChg chg="undo custSel addSld delSld modSld sldOrd">
      <pc:chgData name="Kelsey Laven" userId="594c705a-352e-4ea3-bf3f-ebe59960e6da" providerId="ADAL" clId="{C4A94D54-AC79-44A1-9AAC-5C7B18526950}" dt="2022-07-18T19:48:17.531" v="4034" actId="207"/>
      <pc:docMkLst>
        <pc:docMk/>
      </pc:docMkLst>
      <pc:sldChg chg="addSp delSp modSp">
        <pc:chgData name="Kelsey Laven" userId="594c705a-352e-4ea3-bf3f-ebe59960e6da" providerId="ADAL" clId="{C4A94D54-AC79-44A1-9AAC-5C7B18526950}" dt="2022-07-08T17:43:21.828" v="37" actId="931"/>
        <pc:sldMkLst>
          <pc:docMk/>
          <pc:sldMk cId="0" sldId="256"/>
        </pc:sldMkLst>
        <pc:spChg chg="add del mod">
          <ac:chgData name="Kelsey Laven" userId="594c705a-352e-4ea3-bf3f-ebe59960e6da" providerId="ADAL" clId="{C4A94D54-AC79-44A1-9AAC-5C7B18526950}" dt="2022-07-08T17:43:21.828" v="37" actId="931"/>
          <ac:spMkLst>
            <pc:docMk/>
            <pc:sldMk cId="0" sldId="256"/>
            <ac:spMk id="2" creationId="{C8EBF0BA-172C-426D-BC43-249AEEA0728D}"/>
          </ac:spMkLst>
        </pc:spChg>
        <pc:spChg chg="add del mod">
          <ac:chgData name="Kelsey Laven" userId="594c705a-352e-4ea3-bf3f-ebe59960e6da" providerId="ADAL" clId="{C4A94D54-AC79-44A1-9AAC-5C7B18526950}" dt="2022-07-08T17:37:21.806" v="7" actId="478"/>
          <ac:spMkLst>
            <pc:docMk/>
            <pc:sldMk cId="0" sldId="256"/>
            <ac:spMk id="4" creationId="{1B39306B-0B84-47CA-B8E0-BE82A4FFCC42}"/>
          </ac:spMkLst>
        </pc:spChg>
        <pc:spChg chg="add">
          <ac:chgData name="Kelsey Laven" userId="594c705a-352e-4ea3-bf3f-ebe59960e6da" providerId="ADAL" clId="{C4A94D54-AC79-44A1-9AAC-5C7B18526950}" dt="2022-07-08T17:37:04.358" v="3"/>
          <ac:spMkLst>
            <pc:docMk/>
            <pc:sldMk cId="0" sldId="256"/>
            <ac:spMk id="5" creationId="{F919DDC1-65A2-4095-91E3-CA50F0238145}"/>
          </ac:spMkLst>
        </pc:spChg>
        <pc:spChg chg="add">
          <ac:chgData name="Kelsey Laven" userId="594c705a-352e-4ea3-bf3f-ebe59960e6da" providerId="ADAL" clId="{C4A94D54-AC79-44A1-9AAC-5C7B18526950}" dt="2022-07-08T17:37:04.358" v="3"/>
          <ac:spMkLst>
            <pc:docMk/>
            <pc:sldMk cId="0" sldId="256"/>
            <ac:spMk id="6" creationId="{F5A7AD13-1231-47CC-A90A-60A9883DADBB}"/>
          </ac:spMkLst>
        </pc:spChg>
        <pc:spChg chg="add">
          <ac:chgData name="Kelsey Laven" userId="594c705a-352e-4ea3-bf3f-ebe59960e6da" providerId="ADAL" clId="{C4A94D54-AC79-44A1-9AAC-5C7B18526950}" dt="2022-07-08T17:37:04.358" v="3"/>
          <ac:spMkLst>
            <pc:docMk/>
            <pc:sldMk cId="0" sldId="256"/>
            <ac:spMk id="7" creationId="{23218CEC-7B99-4A79-B2F2-C2ABEFF3A087}"/>
          </ac:spMkLst>
        </pc:spChg>
        <pc:spChg chg="mod">
          <ac:chgData name="Kelsey Laven" userId="594c705a-352e-4ea3-bf3f-ebe59960e6da" providerId="ADAL" clId="{C4A94D54-AC79-44A1-9AAC-5C7B18526950}" dt="2022-07-08T17:38:02.404" v="36" actId="1076"/>
          <ac:spMkLst>
            <pc:docMk/>
            <pc:sldMk cId="0" sldId="256"/>
            <ac:spMk id="54" creationId="{00000000-0000-0000-0000-000000000000}"/>
          </ac:spMkLst>
        </pc:spChg>
        <pc:spChg chg="del mod">
          <ac:chgData name="Kelsey Laven" userId="594c705a-352e-4ea3-bf3f-ebe59960e6da" providerId="ADAL" clId="{C4A94D54-AC79-44A1-9AAC-5C7B18526950}" dt="2022-07-08T17:37:19.879" v="6" actId="478"/>
          <ac:spMkLst>
            <pc:docMk/>
            <pc:sldMk cId="0" sldId="256"/>
            <ac:spMk id="55" creationId="{00000000-0000-0000-0000-000000000000}"/>
          </ac:spMkLst>
        </pc:spChg>
        <pc:picChg chg="add mod">
          <ac:chgData name="Kelsey Laven" userId="594c705a-352e-4ea3-bf3f-ebe59960e6da" providerId="ADAL" clId="{C4A94D54-AC79-44A1-9AAC-5C7B18526950}" dt="2022-07-08T17:43:21.828" v="37" actId="931"/>
          <ac:picMkLst>
            <pc:docMk/>
            <pc:sldMk cId="0" sldId="256"/>
            <ac:picMk id="10" creationId="{740C23A7-C599-48E2-847D-5604EA80E6FD}"/>
          </ac:picMkLst>
        </pc:picChg>
        <pc:cxnChg chg="add">
          <ac:chgData name="Kelsey Laven" userId="594c705a-352e-4ea3-bf3f-ebe59960e6da" providerId="ADAL" clId="{C4A94D54-AC79-44A1-9AAC-5C7B18526950}" dt="2022-07-08T17:37:04.358" v="3"/>
          <ac:cxnSpMkLst>
            <pc:docMk/>
            <pc:sldMk cId="0" sldId="256"/>
            <ac:cxnSpMk id="8" creationId="{EFE6BAC7-DEF1-4197-9565-8849BDEE484F}"/>
          </ac:cxnSpMkLst>
        </pc:cxnChg>
      </pc:sldChg>
      <pc:sldChg chg="modSp">
        <pc:chgData name="Kelsey Laven" userId="594c705a-352e-4ea3-bf3f-ebe59960e6da" providerId="ADAL" clId="{C4A94D54-AC79-44A1-9AAC-5C7B18526950}" dt="2022-07-18T19:44:21.111" v="3916" actId="255"/>
        <pc:sldMkLst>
          <pc:docMk/>
          <pc:sldMk cId="0" sldId="257"/>
        </pc:sldMkLst>
        <pc:spChg chg="mod">
          <ac:chgData name="Kelsey Laven" userId="594c705a-352e-4ea3-bf3f-ebe59960e6da" providerId="ADAL" clId="{C4A94D54-AC79-44A1-9AAC-5C7B18526950}" dt="2022-07-08T17:45:35.403" v="56" actId="255"/>
          <ac:spMkLst>
            <pc:docMk/>
            <pc:sldMk cId="0" sldId="257"/>
            <ac:spMk id="60" creationId="{00000000-0000-0000-0000-000000000000}"/>
          </ac:spMkLst>
        </pc:spChg>
        <pc:spChg chg="mod">
          <ac:chgData name="Kelsey Laven" userId="594c705a-352e-4ea3-bf3f-ebe59960e6da" providerId="ADAL" clId="{C4A94D54-AC79-44A1-9AAC-5C7B18526950}" dt="2022-07-18T19:44:21.111" v="3916" actId="255"/>
          <ac:spMkLst>
            <pc:docMk/>
            <pc:sldMk cId="0" sldId="257"/>
            <ac:spMk id="61" creationId="{00000000-0000-0000-0000-000000000000}"/>
          </ac:spMkLst>
        </pc:spChg>
      </pc:sldChg>
      <pc:sldChg chg="modSp add del">
        <pc:chgData name="Kelsey Laven" userId="594c705a-352e-4ea3-bf3f-ebe59960e6da" providerId="ADAL" clId="{C4A94D54-AC79-44A1-9AAC-5C7B18526950}" dt="2022-07-18T19:45:00.221" v="3925" actId="27636"/>
        <pc:sldMkLst>
          <pc:docMk/>
          <pc:sldMk cId="0" sldId="259"/>
        </pc:sldMkLst>
        <pc:spChg chg="mod">
          <ac:chgData name="Kelsey Laven" userId="594c705a-352e-4ea3-bf3f-ebe59960e6da" providerId="ADAL" clId="{C4A94D54-AC79-44A1-9AAC-5C7B18526950}" dt="2022-07-18T19:45:00.221" v="3925" actId="27636"/>
          <ac:spMkLst>
            <pc:docMk/>
            <pc:sldMk cId="0" sldId="259"/>
            <ac:spMk id="73" creationId="{00000000-0000-0000-0000-000000000000}"/>
          </ac:spMkLst>
        </pc:spChg>
      </pc:sldChg>
      <pc:sldChg chg="modSp modNotesTx">
        <pc:chgData name="Kelsey Laven" userId="594c705a-352e-4ea3-bf3f-ebe59960e6da" providerId="ADAL" clId="{C4A94D54-AC79-44A1-9AAC-5C7B18526950}" dt="2022-07-18T19:45:34.833" v="3931" actId="20577"/>
        <pc:sldMkLst>
          <pc:docMk/>
          <pc:sldMk cId="0" sldId="260"/>
        </pc:sldMkLst>
        <pc:spChg chg="mod">
          <ac:chgData name="Kelsey Laven" userId="594c705a-352e-4ea3-bf3f-ebe59960e6da" providerId="ADAL" clId="{C4A94D54-AC79-44A1-9AAC-5C7B18526950}" dt="2022-07-08T18:45:02.619" v="726" actId="255"/>
          <ac:spMkLst>
            <pc:docMk/>
            <pc:sldMk cId="0" sldId="260"/>
            <ac:spMk id="78" creationId="{00000000-0000-0000-0000-000000000000}"/>
          </ac:spMkLst>
        </pc:spChg>
        <pc:spChg chg="mod">
          <ac:chgData name="Kelsey Laven" userId="594c705a-352e-4ea3-bf3f-ebe59960e6da" providerId="ADAL" clId="{C4A94D54-AC79-44A1-9AAC-5C7B18526950}" dt="2022-07-18T19:45:34.833" v="3931" actId="20577"/>
          <ac:spMkLst>
            <pc:docMk/>
            <pc:sldMk cId="0" sldId="260"/>
            <ac:spMk id="79" creationId="{00000000-0000-0000-0000-000000000000}"/>
          </ac:spMkLst>
        </pc:spChg>
      </pc:sldChg>
      <pc:sldChg chg="modSp modNotesTx">
        <pc:chgData name="Kelsey Laven" userId="594c705a-352e-4ea3-bf3f-ebe59960e6da" providerId="ADAL" clId="{C4A94D54-AC79-44A1-9AAC-5C7B18526950}" dt="2022-07-18T19:46:08.146" v="3938" actId="27636"/>
        <pc:sldMkLst>
          <pc:docMk/>
          <pc:sldMk cId="0" sldId="261"/>
        </pc:sldMkLst>
        <pc:spChg chg="mod">
          <ac:chgData name="Kelsey Laven" userId="594c705a-352e-4ea3-bf3f-ebe59960e6da" providerId="ADAL" clId="{C4A94D54-AC79-44A1-9AAC-5C7B18526950}" dt="2022-07-08T18:55:25.036" v="1226" actId="20577"/>
          <ac:spMkLst>
            <pc:docMk/>
            <pc:sldMk cId="0" sldId="261"/>
            <ac:spMk id="84" creationId="{00000000-0000-0000-0000-000000000000}"/>
          </ac:spMkLst>
        </pc:spChg>
        <pc:spChg chg="mod">
          <ac:chgData name="Kelsey Laven" userId="594c705a-352e-4ea3-bf3f-ebe59960e6da" providerId="ADAL" clId="{C4A94D54-AC79-44A1-9AAC-5C7B18526950}" dt="2022-07-18T19:46:08.146" v="3938" actId="27636"/>
          <ac:spMkLst>
            <pc:docMk/>
            <pc:sldMk cId="0" sldId="261"/>
            <ac:spMk id="85" creationId="{00000000-0000-0000-0000-000000000000}"/>
          </ac:spMkLst>
        </pc:spChg>
      </pc:sldChg>
      <pc:sldChg chg="addSp modSp modNotesTx">
        <pc:chgData name="Kelsey Laven" userId="594c705a-352e-4ea3-bf3f-ebe59960e6da" providerId="ADAL" clId="{C4A94D54-AC79-44A1-9AAC-5C7B18526950}" dt="2022-07-18T19:48:06.333" v="4033" actId="1076"/>
        <pc:sldMkLst>
          <pc:docMk/>
          <pc:sldMk cId="0" sldId="262"/>
        </pc:sldMkLst>
        <pc:spChg chg="mod">
          <ac:chgData name="Kelsey Laven" userId="594c705a-352e-4ea3-bf3f-ebe59960e6da" providerId="ADAL" clId="{C4A94D54-AC79-44A1-9AAC-5C7B18526950}" dt="2022-07-08T19:14:19.322" v="2282" actId="255"/>
          <ac:spMkLst>
            <pc:docMk/>
            <pc:sldMk cId="0" sldId="262"/>
            <ac:spMk id="90" creationId="{00000000-0000-0000-0000-000000000000}"/>
          </ac:spMkLst>
        </pc:spChg>
        <pc:spChg chg="mod">
          <ac:chgData name="Kelsey Laven" userId="594c705a-352e-4ea3-bf3f-ebe59960e6da" providerId="ADAL" clId="{C4A94D54-AC79-44A1-9AAC-5C7B18526950}" dt="2022-07-18T19:48:06.333" v="4033" actId="1076"/>
          <ac:spMkLst>
            <pc:docMk/>
            <pc:sldMk cId="0" sldId="262"/>
            <ac:spMk id="91" creationId="{00000000-0000-0000-0000-000000000000}"/>
          </ac:spMkLst>
        </pc:spChg>
        <pc:picChg chg="add mod">
          <ac:chgData name="Kelsey Laven" userId="594c705a-352e-4ea3-bf3f-ebe59960e6da" providerId="ADAL" clId="{C4A94D54-AC79-44A1-9AAC-5C7B18526950}" dt="2022-07-08T19:28:57.076" v="3001" actId="1076"/>
          <ac:picMkLst>
            <pc:docMk/>
            <pc:sldMk cId="0" sldId="262"/>
            <ac:picMk id="4" creationId="{5FF8C2AA-72D4-460C-8019-0EC0F9274D5B}"/>
          </ac:picMkLst>
        </pc:picChg>
      </pc:sldChg>
      <pc:sldChg chg="modSp modNotesTx">
        <pc:chgData name="Kelsey Laven" userId="594c705a-352e-4ea3-bf3f-ebe59960e6da" providerId="ADAL" clId="{C4A94D54-AC79-44A1-9AAC-5C7B18526950}" dt="2022-07-08T19:33:10.436" v="3561" actId="313"/>
        <pc:sldMkLst>
          <pc:docMk/>
          <pc:sldMk cId="0" sldId="263"/>
        </pc:sldMkLst>
        <pc:spChg chg="mod">
          <ac:chgData name="Kelsey Laven" userId="594c705a-352e-4ea3-bf3f-ebe59960e6da" providerId="ADAL" clId="{C4A94D54-AC79-44A1-9AAC-5C7B18526950}" dt="2022-07-08T19:29:53.004" v="3122" actId="255"/>
          <ac:spMkLst>
            <pc:docMk/>
            <pc:sldMk cId="0" sldId="263"/>
            <ac:spMk id="96" creationId="{00000000-0000-0000-0000-000000000000}"/>
          </ac:spMkLst>
        </pc:spChg>
        <pc:spChg chg="mod">
          <ac:chgData name="Kelsey Laven" userId="594c705a-352e-4ea3-bf3f-ebe59960e6da" providerId="ADAL" clId="{C4A94D54-AC79-44A1-9AAC-5C7B18526950}" dt="2022-07-08T19:32:00.731" v="3286" actId="20577"/>
          <ac:spMkLst>
            <pc:docMk/>
            <pc:sldMk cId="0" sldId="263"/>
            <ac:spMk id="97" creationId="{00000000-0000-0000-0000-000000000000}"/>
          </ac:spMkLst>
        </pc:spChg>
      </pc:sldChg>
      <pc:sldChg chg="modSp modNotesTx">
        <pc:chgData name="Kelsey Laven" userId="594c705a-352e-4ea3-bf3f-ebe59960e6da" providerId="ADAL" clId="{C4A94D54-AC79-44A1-9AAC-5C7B18526950}" dt="2022-07-18T19:48:17.531" v="4034" actId="207"/>
        <pc:sldMkLst>
          <pc:docMk/>
          <pc:sldMk cId="0" sldId="264"/>
        </pc:sldMkLst>
        <pc:spChg chg="mod">
          <ac:chgData name="Kelsey Laven" userId="594c705a-352e-4ea3-bf3f-ebe59960e6da" providerId="ADAL" clId="{C4A94D54-AC79-44A1-9AAC-5C7B18526950}" dt="2022-07-08T19:33:44.340" v="3586" actId="255"/>
          <ac:spMkLst>
            <pc:docMk/>
            <pc:sldMk cId="0" sldId="264"/>
            <ac:spMk id="102" creationId="{00000000-0000-0000-0000-000000000000}"/>
          </ac:spMkLst>
        </pc:spChg>
        <pc:spChg chg="mod">
          <ac:chgData name="Kelsey Laven" userId="594c705a-352e-4ea3-bf3f-ebe59960e6da" providerId="ADAL" clId="{C4A94D54-AC79-44A1-9AAC-5C7B18526950}" dt="2022-07-18T19:48:17.531" v="4034" actId="207"/>
          <ac:spMkLst>
            <pc:docMk/>
            <pc:sldMk cId="0" sldId="264"/>
            <ac:spMk id="103" creationId="{00000000-0000-0000-0000-000000000000}"/>
          </ac:spMkLst>
        </pc:spChg>
      </pc:sldChg>
      <pc:sldChg chg="modSp add modNotesTx">
        <pc:chgData name="Kelsey Laven" userId="594c705a-352e-4ea3-bf3f-ebe59960e6da" providerId="ADAL" clId="{C4A94D54-AC79-44A1-9AAC-5C7B18526950}" dt="2022-07-18T19:45:23.177" v="3930" actId="27636"/>
        <pc:sldMkLst>
          <pc:docMk/>
          <pc:sldMk cId="3416974513" sldId="265"/>
        </pc:sldMkLst>
        <pc:spChg chg="mod">
          <ac:chgData name="Kelsey Laven" userId="594c705a-352e-4ea3-bf3f-ebe59960e6da" providerId="ADAL" clId="{C4A94D54-AC79-44A1-9AAC-5C7B18526950}" dt="2022-07-18T19:45:23.177" v="3930" actId="27636"/>
          <ac:spMkLst>
            <pc:docMk/>
            <pc:sldMk cId="3416974513" sldId="265"/>
            <ac:spMk id="73" creationId="{00000000-0000-0000-0000-000000000000}"/>
          </ac:spMkLst>
        </pc:spChg>
      </pc:sldChg>
      <pc:sldChg chg="modSp add modNotesTx">
        <pc:chgData name="Kelsey Laven" userId="594c705a-352e-4ea3-bf3f-ebe59960e6da" providerId="ADAL" clId="{C4A94D54-AC79-44A1-9AAC-5C7B18526950}" dt="2022-07-11T13:27:35.754" v="3890" actId="20577"/>
        <pc:sldMkLst>
          <pc:docMk/>
          <pc:sldMk cId="1447666012" sldId="266"/>
        </pc:sldMkLst>
        <pc:spChg chg="mod">
          <ac:chgData name="Kelsey Laven" userId="594c705a-352e-4ea3-bf3f-ebe59960e6da" providerId="ADAL" clId="{C4A94D54-AC79-44A1-9AAC-5C7B18526950}" dt="2022-07-08T19:01:15.606" v="1493" actId="255"/>
          <ac:spMkLst>
            <pc:docMk/>
            <pc:sldMk cId="1447666012" sldId="266"/>
            <ac:spMk id="2" creationId="{E05C4CE7-A408-435E-B405-04973D6979C0}"/>
          </ac:spMkLst>
        </pc:spChg>
        <pc:spChg chg="mod">
          <ac:chgData name="Kelsey Laven" userId="594c705a-352e-4ea3-bf3f-ebe59960e6da" providerId="ADAL" clId="{C4A94D54-AC79-44A1-9AAC-5C7B18526950}" dt="2022-07-11T13:27:35.754" v="3890" actId="20577"/>
          <ac:spMkLst>
            <pc:docMk/>
            <pc:sldMk cId="1447666012" sldId="266"/>
            <ac:spMk id="4" creationId="{7BEA0FBA-BAE9-4D86-85A3-EFB698A478DA}"/>
          </ac:spMkLst>
        </pc:spChg>
      </pc:sldChg>
      <pc:sldChg chg="modSp add modNotesTx">
        <pc:chgData name="Kelsey Laven" userId="594c705a-352e-4ea3-bf3f-ebe59960e6da" providerId="ADAL" clId="{C4A94D54-AC79-44A1-9AAC-5C7B18526950}" dt="2022-07-08T19:12:41.430" v="2254" actId="20577"/>
        <pc:sldMkLst>
          <pc:docMk/>
          <pc:sldMk cId="2166303056" sldId="267"/>
        </pc:sldMkLst>
        <pc:spChg chg="mod">
          <ac:chgData name="Kelsey Laven" userId="594c705a-352e-4ea3-bf3f-ebe59960e6da" providerId="ADAL" clId="{C4A94D54-AC79-44A1-9AAC-5C7B18526950}" dt="2022-07-08T19:09:05.865" v="1943"/>
          <ac:spMkLst>
            <pc:docMk/>
            <pc:sldMk cId="2166303056" sldId="267"/>
            <ac:spMk id="4" creationId="{7BEA0FBA-BAE9-4D86-85A3-EFB698A478DA}"/>
          </ac:spMkLst>
        </pc:spChg>
      </pc:sldChg>
      <pc:sldChg chg="modSp add ord">
        <pc:chgData name="Kelsey Laven" userId="594c705a-352e-4ea3-bf3f-ebe59960e6da" providerId="ADAL" clId="{C4A94D54-AC79-44A1-9AAC-5C7B18526950}" dt="2022-07-08T19:08:46.072" v="1937"/>
        <pc:sldMkLst>
          <pc:docMk/>
          <pc:sldMk cId="749867961" sldId="268"/>
        </pc:sldMkLst>
        <pc:spChg chg="mod">
          <ac:chgData name="Kelsey Laven" userId="594c705a-352e-4ea3-bf3f-ebe59960e6da" providerId="ADAL" clId="{C4A94D54-AC79-44A1-9AAC-5C7B18526950}" dt="2022-07-08T19:08:38.829" v="1936" actId="20577"/>
          <ac:spMkLst>
            <pc:docMk/>
            <pc:sldMk cId="749867961" sldId="268"/>
            <ac:spMk id="4" creationId="{7BEA0FBA-BAE9-4D86-85A3-EFB698A478DA}"/>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drive.google.com/file/d/15e2Xzma3fN9lYDdJ4fNvfwg0zoDripC-/view"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11afba9d488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11afba9d488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INSTRUCTOR: Support students who are still unsure of a career path in choosing classes that align with their interests or ideas about careers they think they COULD do. Try to help manage every student completing their 9</a:t>
            </a:r>
            <a:r>
              <a:rPr lang="en-US" baseline="30000" dirty="0"/>
              <a:t>th</a:t>
            </a:r>
            <a:r>
              <a:rPr lang="en-US" dirty="0"/>
              <a:t> grade plan AT LEAST. </a:t>
            </a: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1242777393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1242777393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14300" lvl="0" indent="0" algn="l" rtl="0">
              <a:lnSpc>
                <a:spcPct val="115000"/>
              </a:lnSpc>
              <a:spcBef>
                <a:spcPts val="0"/>
              </a:spcBef>
              <a:spcAft>
                <a:spcPts val="0"/>
              </a:spcAft>
              <a:buClr>
                <a:srgbClr val="595959"/>
              </a:buClr>
              <a:buSzPts val="1800"/>
              <a:buNone/>
            </a:pPr>
            <a:r>
              <a:rPr lang="en-US" dirty="0"/>
              <a:t>INSTRUCTOR: Have the counselor and advisor speak to the process of altering or updating the SLP; if the plans need to be uploaded in a particular school/district based system, this would be the time to introduce or go over those details. </a:t>
            </a: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12427773932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12427773932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INSTRUCTOR: Make sure to adjust the “counselor” point for the correct process at your school or in your district!</a:t>
            </a: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11afba9d48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11afba9d48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11afba9d488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11afba9d488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INSTRUCTOR: Have students share-out why they think this could be important or useful? Begin encouraging them to reflect on the learning they have done so far with this curriculum. How has everything led them to this point? Make sure to emphasize the ability to change, grow, and alter these plans. </a:t>
            </a: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11afba9d488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11afba9d488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INSTRUCTOR: Give students time here to pull up/out their Career Pathway Plan and any other necessary materials. Take a few minutes to answer questions left from the prior day’s work, or expand on/provide new resources to students. </a:t>
            </a:r>
            <a:endParaRPr dirty="0"/>
          </a:p>
        </p:txBody>
      </p:sp>
    </p:spTree>
    <p:extLst>
      <p:ext uri="{BB962C8B-B14F-4D97-AF65-F5344CB8AC3E}">
        <p14:creationId xmlns:p14="http://schemas.microsoft.com/office/powerpoint/2010/main" val="2524613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11afba9d488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11afba9d488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INSTRUCTOR: Emphasize that these classes offered will prepare students through background knowledge and often, experience in the field or career that they are most interested in, they have time to change their mind or try something different, and anytime they want to change or have a question, ASK. </a:t>
            </a: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11afba9d488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11afba9d488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Link individual district graduation requirements, </a:t>
            </a:r>
            <a:r>
              <a:rPr lang="en" u="sng" dirty="0">
                <a:solidFill>
                  <a:schemeClr val="hlink"/>
                </a:solidFill>
                <a:hlinkClick r:id="rId3"/>
              </a:rPr>
              <a:t>See sample here</a:t>
            </a: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INSTRUCTOR: Have students write this down on a sticky note/index card/blank paper. As they pair and share, have them add information from their partner for accountability purposes. </a:t>
            </a:r>
          </a:p>
        </p:txBody>
      </p:sp>
    </p:spTree>
    <p:extLst>
      <p:ext uri="{BB962C8B-B14F-4D97-AF65-F5344CB8AC3E}">
        <p14:creationId xmlns:p14="http://schemas.microsoft.com/office/powerpoint/2010/main" val="5493550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INSTRUCTOR: Have students write this down on a sticky note/index card/blank paper. As they pair and share, have them add information from their partner for accountability purposes. </a:t>
            </a:r>
          </a:p>
        </p:txBody>
      </p:sp>
    </p:spTree>
    <p:extLst>
      <p:ext uri="{BB962C8B-B14F-4D97-AF65-F5344CB8AC3E}">
        <p14:creationId xmlns:p14="http://schemas.microsoft.com/office/powerpoint/2010/main" val="7359003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INSTRUCTOR: Have partners share the pathways they are most interested in pursuing and open the floor to questions about the selected pathways if they have any. This could be an appropriate time to invite in the counselor or career/college advisor again to support with helping add these pathways to the career plan. </a:t>
            </a:r>
          </a:p>
        </p:txBody>
      </p:sp>
    </p:spTree>
    <p:extLst>
      <p:ext uri="{BB962C8B-B14F-4D97-AF65-F5344CB8AC3E}">
        <p14:creationId xmlns:p14="http://schemas.microsoft.com/office/powerpoint/2010/main" val="37470194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_Slide_1">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9B5252C-8EC1-744C-BA83-4D13618CB09B}"/>
              </a:ext>
            </a:extLst>
          </p:cNvPr>
          <p:cNvSpPr/>
          <p:nvPr/>
        </p:nvSpPr>
        <p:spPr>
          <a:xfrm>
            <a:off x="0" y="-10725"/>
            <a:ext cx="9144000" cy="5154225"/>
          </a:xfrm>
          <a:prstGeom prst="rect">
            <a:avLst/>
          </a:prstGeom>
          <a:solidFill>
            <a:srgbClr val="3C59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 name="Title 1"/>
          <p:cNvSpPr>
            <a:spLocks noGrp="1"/>
          </p:cNvSpPr>
          <p:nvPr>
            <p:ph type="title"/>
          </p:nvPr>
        </p:nvSpPr>
        <p:spPr>
          <a:xfrm>
            <a:off x="623888" y="1588963"/>
            <a:ext cx="3726893" cy="1326921"/>
          </a:xfrm>
        </p:spPr>
        <p:txBody>
          <a:bodyPr anchor="b">
            <a:normAutofit/>
          </a:bodyPr>
          <a:lstStyle>
            <a:lvl1pPr>
              <a:defRPr sz="3375" baseline="0">
                <a:latin typeface="Arial" panose="020B0604020202020204" pitchFamily="34" charset="0"/>
              </a:defRPr>
            </a:lvl1pPr>
          </a:lstStyle>
          <a:p>
            <a:r>
              <a:rPr lang="en-US"/>
              <a:t>Click to edit Master title style</a:t>
            </a:r>
            <a:endParaRPr lang="en-US" dirty="0"/>
          </a:p>
        </p:txBody>
      </p:sp>
      <p:sp>
        <p:nvSpPr>
          <p:cNvPr id="3" name="Text Placeholder 2"/>
          <p:cNvSpPr>
            <a:spLocks noGrp="1"/>
          </p:cNvSpPr>
          <p:nvPr>
            <p:ph type="body" idx="1" hasCustomPrompt="1"/>
          </p:nvPr>
        </p:nvSpPr>
        <p:spPr>
          <a:xfrm>
            <a:off x="623888" y="3086863"/>
            <a:ext cx="3726893"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Subhead</a:t>
            </a:r>
          </a:p>
        </p:txBody>
      </p:sp>
      <p:pic>
        <p:nvPicPr>
          <p:cNvPr id="6" name="Picture 5">
            <a:extLst>
              <a:ext uri="{FF2B5EF4-FFF2-40B4-BE49-F238E27FC236}">
                <a16:creationId xmlns:a16="http://schemas.microsoft.com/office/drawing/2014/main" id="{E0869588-1132-124E-A80F-0220C8E76D30}"/>
              </a:ext>
            </a:extLst>
          </p:cNvPr>
          <p:cNvPicPr>
            <a:picLocks noChangeAspect="1"/>
          </p:cNvPicPr>
          <p:nvPr/>
        </p:nvPicPr>
        <p:blipFill>
          <a:blip r:embed="rId2"/>
          <a:srcRect/>
          <a:stretch/>
        </p:blipFill>
        <p:spPr>
          <a:xfrm>
            <a:off x="623888" y="-10725"/>
            <a:ext cx="1000125" cy="1000125"/>
          </a:xfrm>
          <a:prstGeom prst="rect">
            <a:avLst/>
          </a:prstGeom>
        </p:spPr>
      </p:pic>
      <p:sp>
        <p:nvSpPr>
          <p:cNvPr id="14" name="Picture Placeholder 6">
            <a:extLst>
              <a:ext uri="{FF2B5EF4-FFF2-40B4-BE49-F238E27FC236}">
                <a16:creationId xmlns:a16="http://schemas.microsoft.com/office/drawing/2014/main" id="{10213D92-763A-8548-BA5C-114011CDA366}"/>
              </a:ext>
            </a:extLst>
          </p:cNvPr>
          <p:cNvSpPr>
            <a:spLocks noGrp="1"/>
          </p:cNvSpPr>
          <p:nvPr>
            <p:ph type="pic" sz="quarter" idx="10"/>
          </p:nvPr>
        </p:nvSpPr>
        <p:spPr>
          <a:xfrm>
            <a:off x="5883184" y="0"/>
            <a:ext cx="3260816" cy="5143500"/>
          </a:xfrm>
          <a:solidFill>
            <a:schemeClr val="tx1">
              <a:lumMod val="20000"/>
              <a:lumOff val="80000"/>
            </a:schemeClr>
          </a:solidFill>
        </p:spPr>
        <p:txBody>
          <a:bodyPr>
            <a:normAutofit/>
          </a:bodyPr>
          <a:lstStyle>
            <a:lvl1pPr marL="0" indent="0" algn="ctr">
              <a:lnSpc>
                <a:spcPct val="200000"/>
              </a:lnSpc>
              <a:buFontTx/>
              <a:buNone/>
              <a:defRPr sz="2100" i="1">
                <a:solidFill>
                  <a:srgbClr val="FF0000"/>
                </a:solidFill>
              </a:defRPr>
            </a:lvl1pPr>
          </a:lstStyle>
          <a:p>
            <a:r>
              <a:rPr lang="en-US"/>
              <a:t>Click icon to add picture</a:t>
            </a:r>
            <a:endParaRPr lang="en-US" dirty="0"/>
          </a:p>
        </p:txBody>
      </p:sp>
      <p:cxnSp>
        <p:nvCxnSpPr>
          <p:cNvPr id="5" name="Straight Connector 4">
            <a:extLst>
              <a:ext uri="{FF2B5EF4-FFF2-40B4-BE49-F238E27FC236}">
                <a16:creationId xmlns:a16="http://schemas.microsoft.com/office/drawing/2014/main" id="{7E671320-C4DA-DE4E-B0E2-5B51CC48F162}"/>
              </a:ext>
            </a:extLst>
          </p:cNvPr>
          <p:cNvCxnSpPr>
            <a:cxnSpLocks/>
          </p:cNvCxnSpPr>
          <p:nvPr/>
        </p:nvCxnSpPr>
        <p:spPr>
          <a:xfrm>
            <a:off x="623888" y="1391336"/>
            <a:ext cx="33820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5DFDE3D0-4ADA-4B13-84C4-2F2F1AD0340C}"/>
              </a:ext>
            </a:extLst>
          </p:cNvPr>
          <p:cNvGrpSpPr/>
          <p:nvPr/>
        </p:nvGrpSpPr>
        <p:grpSpPr>
          <a:xfrm>
            <a:off x="1910893" y="134361"/>
            <a:ext cx="2097541" cy="716591"/>
            <a:chOff x="1910904" y="108235"/>
            <a:chExt cx="2228638" cy="761378"/>
          </a:xfrm>
        </p:grpSpPr>
        <p:sp>
          <p:nvSpPr>
            <p:cNvPr id="9" name="Rectangle 8">
              <a:extLst>
                <a:ext uri="{FF2B5EF4-FFF2-40B4-BE49-F238E27FC236}">
                  <a16:creationId xmlns:a16="http://schemas.microsoft.com/office/drawing/2014/main" id="{5D0F43BC-A94B-4AB6-8BB8-6D383A1B435E}"/>
                </a:ext>
              </a:extLst>
            </p:cNvPr>
            <p:cNvSpPr/>
            <p:nvPr/>
          </p:nvSpPr>
          <p:spPr>
            <a:xfrm>
              <a:off x="1910904" y="108235"/>
              <a:ext cx="2228638" cy="76137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5E3E069D-671A-4A53-BF75-482703A4E226}"/>
                </a:ext>
              </a:extLst>
            </p:cNvPr>
            <p:cNvPicPr>
              <a:picLocks noChangeAspect="1"/>
            </p:cNvPicPr>
            <p:nvPr/>
          </p:nvPicPr>
          <p:blipFill>
            <a:blip r:embed="rId3"/>
            <a:stretch>
              <a:fillRect/>
            </a:stretch>
          </p:blipFill>
          <p:spPr>
            <a:xfrm>
              <a:off x="2026007" y="138093"/>
              <a:ext cx="2105920" cy="716591"/>
            </a:xfrm>
            <a:prstGeom prst="rect">
              <a:avLst/>
            </a:prstGeom>
          </p:spPr>
        </p:pic>
      </p:grpSp>
    </p:spTree>
    <p:extLst>
      <p:ext uri="{BB962C8B-B14F-4D97-AF65-F5344CB8AC3E}">
        <p14:creationId xmlns:p14="http://schemas.microsoft.com/office/powerpoint/2010/main" val="507934354"/>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r>
              <a:rPr lang="en-US"/>
              <a:t>Click to edit Master title style</a:t>
            </a:r>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r>
              <a:rPr lang="en-US"/>
              <a:t>Click to edit Master subtitle style</a:t>
            </a:r>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7558294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r>
              <a:rPr lang="en-US"/>
              <a:t>Click to edit Master title style</a:t>
            </a:r>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pPr lvl="0"/>
            <a:r>
              <a:rPr lang="en-US"/>
              <a:t>Edit Master text styles</a:t>
            </a: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42179236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_Slide_2">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1588963"/>
            <a:ext cx="3726893" cy="1326921"/>
          </a:xfrm>
        </p:spPr>
        <p:txBody>
          <a:bodyPr anchor="b">
            <a:normAutofit/>
          </a:bodyPr>
          <a:lstStyle>
            <a:lvl1pPr>
              <a:defRPr sz="3375" baseline="0">
                <a:latin typeface="Arial" panose="020B0604020202020204" pitchFamily="34" charset="0"/>
              </a:defRPr>
            </a:lvl1pPr>
          </a:lstStyle>
          <a:p>
            <a:r>
              <a:rPr lang="en-US"/>
              <a:t>Click to edit Master title style</a:t>
            </a:r>
            <a:endParaRPr lang="en-US" dirty="0"/>
          </a:p>
        </p:txBody>
      </p:sp>
      <p:sp>
        <p:nvSpPr>
          <p:cNvPr id="3" name="Text Placeholder 2"/>
          <p:cNvSpPr>
            <a:spLocks noGrp="1"/>
          </p:cNvSpPr>
          <p:nvPr>
            <p:ph type="body" idx="1" hasCustomPrompt="1"/>
          </p:nvPr>
        </p:nvSpPr>
        <p:spPr>
          <a:xfrm>
            <a:off x="623888" y="3086863"/>
            <a:ext cx="3726893"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Subhead</a:t>
            </a:r>
          </a:p>
        </p:txBody>
      </p:sp>
      <p:pic>
        <p:nvPicPr>
          <p:cNvPr id="6" name="Picture 5">
            <a:extLst>
              <a:ext uri="{FF2B5EF4-FFF2-40B4-BE49-F238E27FC236}">
                <a16:creationId xmlns:a16="http://schemas.microsoft.com/office/drawing/2014/main" id="{E0869588-1132-124E-A80F-0220C8E76D30}"/>
              </a:ext>
            </a:extLst>
          </p:cNvPr>
          <p:cNvPicPr>
            <a:picLocks noChangeAspect="1"/>
          </p:cNvPicPr>
          <p:nvPr/>
        </p:nvPicPr>
        <p:blipFill>
          <a:blip r:embed="rId2"/>
          <a:srcRect/>
          <a:stretch/>
        </p:blipFill>
        <p:spPr>
          <a:xfrm>
            <a:off x="637778" y="-10725"/>
            <a:ext cx="972344" cy="1000125"/>
          </a:xfrm>
          <a:prstGeom prst="rect">
            <a:avLst/>
          </a:prstGeom>
        </p:spPr>
      </p:pic>
      <p:sp>
        <p:nvSpPr>
          <p:cNvPr id="14" name="Picture Placeholder 6">
            <a:extLst>
              <a:ext uri="{FF2B5EF4-FFF2-40B4-BE49-F238E27FC236}">
                <a16:creationId xmlns:a16="http://schemas.microsoft.com/office/drawing/2014/main" id="{10213D92-763A-8548-BA5C-114011CDA366}"/>
              </a:ext>
            </a:extLst>
          </p:cNvPr>
          <p:cNvSpPr>
            <a:spLocks noGrp="1"/>
          </p:cNvSpPr>
          <p:nvPr>
            <p:ph type="pic" sz="quarter" idx="10"/>
          </p:nvPr>
        </p:nvSpPr>
        <p:spPr>
          <a:xfrm>
            <a:off x="5883184" y="0"/>
            <a:ext cx="3260816" cy="5143500"/>
          </a:xfrm>
          <a:solidFill>
            <a:schemeClr val="tx1">
              <a:lumMod val="20000"/>
              <a:lumOff val="80000"/>
            </a:schemeClr>
          </a:solidFill>
        </p:spPr>
        <p:txBody>
          <a:bodyPr>
            <a:normAutofit/>
          </a:bodyPr>
          <a:lstStyle>
            <a:lvl1pPr marL="0" indent="0" algn="ctr">
              <a:lnSpc>
                <a:spcPct val="200000"/>
              </a:lnSpc>
              <a:buFontTx/>
              <a:buNone/>
              <a:defRPr sz="2100" i="1">
                <a:solidFill>
                  <a:srgbClr val="FF0000"/>
                </a:solidFill>
              </a:defRPr>
            </a:lvl1pPr>
          </a:lstStyle>
          <a:p>
            <a:r>
              <a:rPr lang="en-US"/>
              <a:t>Click icon to add picture</a:t>
            </a:r>
            <a:endParaRPr lang="en-US" dirty="0"/>
          </a:p>
        </p:txBody>
      </p:sp>
      <p:cxnSp>
        <p:nvCxnSpPr>
          <p:cNvPr id="11" name="Straight Connector 10">
            <a:extLst>
              <a:ext uri="{FF2B5EF4-FFF2-40B4-BE49-F238E27FC236}">
                <a16:creationId xmlns:a16="http://schemas.microsoft.com/office/drawing/2014/main" id="{3854533A-A8B9-6F41-BB01-3E8BA42992E9}"/>
              </a:ext>
            </a:extLst>
          </p:cNvPr>
          <p:cNvCxnSpPr>
            <a:cxnSpLocks/>
          </p:cNvCxnSpPr>
          <p:nvPr/>
        </p:nvCxnSpPr>
        <p:spPr>
          <a:xfrm>
            <a:off x="623888" y="1391336"/>
            <a:ext cx="33820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7574565"/>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_Header_1">
    <p:bg>
      <p:bgRef idx="1001">
        <a:schemeClr val="bg1"/>
      </p:bgRef>
    </p:bg>
    <p:spTree>
      <p:nvGrpSpPr>
        <p:cNvPr id="1" name=""/>
        <p:cNvGrpSpPr/>
        <p:nvPr/>
      </p:nvGrpSpPr>
      <p:grpSpPr>
        <a:xfrm>
          <a:off x="0" y="0"/>
          <a:ext cx="0" cy="0"/>
          <a:chOff x="0" y="0"/>
          <a:chExt cx="0" cy="0"/>
        </a:xfrm>
      </p:grpSpPr>
      <p:pic>
        <p:nvPicPr>
          <p:cNvPr id="7" name="Picture 6" descr="A picture containing text, floor, indoor, table&#10;&#10;Description automatically generated">
            <a:extLst>
              <a:ext uri="{FF2B5EF4-FFF2-40B4-BE49-F238E27FC236}">
                <a16:creationId xmlns:a16="http://schemas.microsoft.com/office/drawing/2014/main" id="{2280035B-F3F5-FA4D-A2AA-9755F4E0D178}"/>
              </a:ext>
            </a:extLst>
          </p:cNvPr>
          <p:cNvPicPr>
            <a:picLocks noChangeAspect="1"/>
          </p:cNvPicPr>
          <p:nvPr/>
        </p:nvPicPr>
        <p:blipFill rotWithShape="1">
          <a:blip r:embed="rId2"/>
          <a:srcRect l="1134" t="13616" r="198" b="8327"/>
          <a:stretch/>
        </p:blipFill>
        <p:spPr>
          <a:xfrm>
            <a:off x="-152400" y="-385762"/>
            <a:ext cx="9539288" cy="5659891"/>
          </a:xfrm>
          <a:prstGeom prst="rect">
            <a:avLst/>
          </a:prstGeom>
        </p:spPr>
      </p:pic>
      <p:sp>
        <p:nvSpPr>
          <p:cNvPr id="10" name="Rectangle 9">
            <a:extLst>
              <a:ext uri="{FF2B5EF4-FFF2-40B4-BE49-F238E27FC236}">
                <a16:creationId xmlns:a16="http://schemas.microsoft.com/office/drawing/2014/main" id="{26BC9C39-EC02-3E42-8330-3505D2E014B3}"/>
              </a:ext>
            </a:extLst>
          </p:cNvPr>
          <p:cNvSpPr/>
          <p:nvPr/>
        </p:nvSpPr>
        <p:spPr>
          <a:xfrm>
            <a:off x="-152400" y="-385762"/>
            <a:ext cx="9539288" cy="5659891"/>
          </a:xfrm>
          <a:prstGeom prst="rect">
            <a:avLst/>
          </a:prstGeom>
          <a:solidFill>
            <a:srgbClr val="3C5961">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 name="Title 1"/>
          <p:cNvSpPr>
            <a:spLocks noGrp="1"/>
          </p:cNvSpPr>
          <p:nvPr>
            <p:ph type="title" hasCustomPrompt="1"/>
          </p:nvPr>
        </p:nvSpPr>
        <p:spPr>
          <a:xfrm>
            <a:off x="623887" y="569216"/>
            <a:ext cx="5452301" cy="2346668"/>
          </a:xfrm>
        </p:spPr>
        <p:txBody>
          <a:bodyPr tIns="0" anchor="b" anchorCtr="0">
            <a:normAutofit/>
          </a:bodyPr>
          <a:lstStyle>
            <a:lvl1pPr>
              <a:defRPr sz="3600" b="1" baseline="0">
                <a:solidFill>
                  <a:schemeClr val="accent5"/>
                </a:solidFill>
                <a:latin typeface="Arial" panose="020B0604020202020204" pitchFamily="34" charset="0"/>
              </a:defRPr>
            </a:lvl1pPr>
          </a:lstStyle>
          <a:p>
            <a:r>
              <a:rPr lang="en-US" dirty="0"/>
              <a:t>Click to edit </a:t>
            </a:r>
            <a:br>
              <a:rPr lang="en-US" dirty="0"/>
            </a:br>
            <a:r>
              <a:rPr lang="en-US" dirty="0"/>
              <a:t>Master title style</a:t>
            </a:r>
          </a:p>
        </p:txBody>
      </p:sp>
      <p:sp>
        <p:nvSpPr>
          <p:cNvPr id="3" name="Text Placeholder 2"/>
          <p:cNvSpPr>
            <a:spLocks noGrp="1"/>
          </p:cNvSpPr>
          <p:nvPr>
            <p:ph type="body" idx="1" hasCustomPrompt="1"/>
          </p:nvPr>
        </p:nvSpPr>
        <p:spPr>
          <a:xfrm>
            <a:off x="623888" y="3779307"/>
            <a:ext cx="3726893" cy="43269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Subhead</a:t>
            </a:r>
          </a:p>
        </p:txBody>
      </p:sp>
      <p:cxnSp>
        <p:nvCxnSpPr>
          <p:cNvPr id="5" name="Straight Connector 4">
            <a:extLst>
              <a:ext uri="{FF2B5EF4-FFF2-40B4-BE49-F238E27FC236}">
                <a16:creationId xmlns:a16="http://schemas.microsoft.com/office/drawing/2014/main" id="{7E671320-C4DA-DE4E-B0E2-5B51CC48F162}"/>
              </a:ext>
            </a:extLst>
          </p:cNvPr>
          <p:cNvCxnSpPr>
            <a:cxnSpLocks/>
          </p:cNvCxnSpPr>
          <p:nvPr/>
        </p:nvCxnSpPr>
        <p:spPr>
          <a:xfrm>
            <a:off x="623888" y="3670757"/>
            <a:ext cx="33820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Footer Placeholder 4">
            <a:extLst>
              <a:ext uri="{FF2B5EF4-FFF2-40B4-BE49-F238E27FC236}">
                <a16:creationId xmlns:a16="http://schemas.microsoft.com/office/drawing/2014/main" id="{1A8E666E-8C1B-2C44-8E9A-848A87EEC3E0}"/>
              </a:ext>
            </a:extLst>
          </p:cNvPr>
          <p:cNvSpPr txBox="1">
            <a:spLocks/>
          </p:cNvSpPr>
          <p:nvPr/>
        </p:nvSpPr>
        <p:spPr>
          <a:xfrm>
            <a:off x="205896" y="4733925"/>
            <a:ext cx="338987" cy="273844"/>
          </a:xfrm>
          <a:prstGeom prst="rect">
            <a:avLst/>
          </a:prstGeom>
        </p:spPr>
        <p:txBody>
          <a:bodyPr/>
          <a:lstStyle>
            <a:defPPr>
              <a:defRPr lang="en-US"/>
            </a:defPPr>
            <a:lvl1pPr marL="0" algn="l" defTabSz="457200" rtl="0" eaLnBrk="1" latinLnBrk="0" hangingPunct="1">
              <a:defRPr sz="1000" kern="1200" cap="all" baseline="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DC22ACE-5963-B545-9537-C0CE62A9DECC}" type="slidenum">
              <a:rPr lang="en-US" sz="750" smtClean="0"/>
              <a:pPr/>
              <a:t>‹#›</a:t>
            </a:fld>
            <a:r>
              <a:rPr lang="en-US" sz="750" dirty="0"/>
              <a:t> /</a:t>
            </a:r>
          </a:p>
        </p:txBody>
      </p:sp>
      <p:sp>
        <p:nvSpPr>
          <p:cNvPr id="12" name="Footer Placeholder 5">
            <a:extLst>
              <a:ext uri="{FF2B5EF4-FFF2-40B4-BE49-F238E27FC236}">
                <a16:creationId xmlns:a16="http://schemas.microsoft.com/office/drawing/2014/main" id="{9149AF17-0EC4-FF44-BA36-9BA6A607B720}"/>
              </a:ext>
            </a:extLst>
          </p:cNvPr>
          <p:cNvSpPr>
            <a:spLocks noGrp="1"/>
          </p:cNvSpPr>
          <p:nvPr>
            <p:ph type="ftr" sz="quarter" idx="3"/>
          </p:nvPr>
        </p:nvSpPr>
        <p:spPr>
          <a:xfrm flipH="1">
            <a:off x="420337" y="4733925"/>
            <a:ext cx="2400300" cy="273844"/>
          </a:xfrm>
          <a:prstGeom prst="rect">
            <a:avLst/>
          </a:prstGeom>
        </p:spPr>
        <p:txBody>
          <a:bodyPr/>
          <a:lstStyle>
            <a:lvl1pPr algn="l">
              <a:defRPr sz="750" baseline="0">
                <a:latin typeface="Arial" panose="020B0604020202020204" pitchFamily="34" charset="0"/>
              </a:defRPr>
            </a:lvl1pPr>
          </a:lstStyle>
          <a:p>
            <a:r>
              <a:rPr lang="en-US"/>
              <a:t>How Do I Get There?</a:t>
            </a:r>
            <a:endParaRPr lang="en-US" dirty="0"/>
          </a:p>
        </p:txBody>
      </p:sp>
    </p:spTree>
    <p:extLst>
      <p:ext uri="{BB962C8B-B14F-4D97-AF65-F5344CB8AC3E}">
        <p14:creationId xmlns:p14="http://schemas.microsoft.com/office/powerpoint/2010/main" val="2520972246"/>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_Header_2">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280035B-F3F5-FA4D-A2AA-9755F4E0D178}"/>
              </a:ext>
            </a:extLst>
          </p:cNvPr>
          <p:cNvPicPr>
            <a:picLocks noChangeAspect="1"/>
          </p:cNvPicPr>
          <p:nvPr/>
        </p:nvPicPr>
        <p:blipFill rotWithShape="1">
          <a:blip r:embed="rId2"/>
          <a:srcRect l="10467" t="24999" r="5790"/>
          <a:stretch/>
        </p:blipFill>
        <p:spPr>
          <a:xfrm>
            <a:off x="-152400" y="-385763"/>
            <a:ext cx="9539288" cy="6143625"/>
          </a:xfrm>
          <a:prstGeom prst="rect">
            <a:avLst/>
          </a:prstGeom>
        </p:spPr>
      </p:pic>
      <p:sp>
        <p:nvSpPr>
          <p:cNvPr id="10" name="Rectangle 9">
            <a:extLst>
              <a:ext uri="{FF2B5EF4-FFF2-40B4-BE49-F238E27FC236}">
                <a16:creationId xmlns:a16="http://schemas.microsoft.com/office/drawing/2014/main" id="{26BC9C39-EC02-3E42-8330-3505D2E014B3}"/>
              </a:ext>
            </a:extLst>
          </p:cNvPr>
          <p:cNvSpPr/>
          <p:nvPr/>
        </p:nvSpPr>
        <p:spPr>
          <a:xfrm>
            <a:off x="-152400" y="-385763"/>
            <a:ext cx="9539288" cy="6143625"/>
          </a:xfrm>
          <a:prstGeom prst="rect">
            <a:avLst/>
          </a:prstGeom>
          <a:solidFill>
            <a:srgbClr val="00B3B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 name="Title 1"/>
          <p:cNvSpPr>
            <a:spLocks noGrp="1"/>
          </p:cNvSpPr>
          <p:nvPr>
            <p:ph type="title"/>
          </p:nvPr>
        </p:nvSpPr>
        <p:spPr>
          <a:xfrm>
            <a:off x="623887" y="569216"/>
            <a:ext cx="5452301" cy="2346668"/>
          </a:xfrm>
        </p:spPr>
        <p:txBody>
          <a:bodyPr tIns="0" anchor="b" anchorCtr="0">
            <a:normAutofit/>
          </a:bodyPr>
          <a:lstStyle>
            <a:lvl1pPr>
              <a:defRPr sz="4500" b="1" baseline="0">
                <a:solidFill>
                  <a:schemeClr val="tx1"/>
                </a:solidFill>
                <a:latin typeface="Arial" panose="020B0604020202020204" pitchFamily="34" charset="0"/>
              </a:defRPr>
            </a:lvl1pPr>
          </a:lstStyle>
          <a:p>
            <a:r>
              <a:rPr lang="en-US"/>
              <a:t>Click to edit Master title style</a:t>
            </a:r>
            <a:endParaRPr lang="en-US" dirty="0"/>
          </a:p>
        </p:txBody>
      </p:sp>
      <p:sp>
        <p:nvSpPr>
          <p:cNvPr id="3" name="Text Placeholder 2"/>
          <p:cNvSpPr>
            <a:spLocks noGrp="1"/>
          </p:cNvSpPr>
          <p:nvPr>
            <p:ph type="body" idx="1" hasCustomPrompt="1"/>
          </p:nvPr>
        </p:nvSpPr>
        <p:spPr>
          <a:xfrm>
            <a:off x="623888" y="3779307"/>
            <a:ext cx="3726893" cy="43269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Subhead</a:t>
            </a:r>
          </a:p>
        </p:txBody>
      </p:sp>
      <p:sp>
        <p:nvSpPr>
          <p:cNvPr id="8" name="Footer Placeholder 4">
            <a:extLst>
              <a:ext uri="{FF2B5EF4-FFF2-40B4-BE49-F238E27FC236}">
                <a16:creationId xmlns:a16="http://schemas.microsoft.com/office/drawing/2014/main" id="{EFED64B4-194E-F247-9EBF-08EA5301A3A5}"/>
              </a:ext>
            </a:extLst>
          </p:cNvPr>
          <p:cNvSpPr txBox="1">
            <a:spLocks/>
          </p:cNvSpPr>
          <p:nvPr/>
        </p:nvSpPr>
        <p:spPr>
          <a:xfrm>
            <a:off x="205896" y="4733925"/>
            <a:ext cx="338987" cy="273844"/>
          </a:xfrm>
          <a:prstGeom prst="rect">
            <a:avLst/>
          </a:prstGeom>
        </p:spPr>
        <p:txBody>
          <a:bodyPr/>
          <a:lstStyle>
            <a:defPPr>
              <a:defRPr lang="en-US"/>
            </a:defPPr>
            <a:lvl1pPr marL="0" algn="l" defTabSz="457200" rtl="0" eaLnBrk="1" latinLnBrk="0" hangingPunct="1">
              <a:defRPr sz="1000" kern="1200" cap="all" baseline="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DC22ACE-5963-B545-9537-C0CE62A9DECC}" type="slidenum">
              <a:rPr lang="en-US" sz="750" smtClean="0"/>
              <a:pPr/>
              <a:t>‹#›</a:t>
            </a:fld>
            <a:r>
              <a:rPr lang="en-US" sz="750" dirty="0"/>
              <a:t> /</a:t>
            </a:r>
          </a:p>
        </p:txBody>
      </p:sp>
      <p:sp>
        <p:nvSpPr>
          <p:cNvPr id="9" name="Footer Placeholder 5">
            <a:extLst>
              <a:ext uri="{FF2B5EF4-FFF2-40B4-BE49-F238E27FC236}">
                <a16:creationId xmlns:a16="http://schemas.microsoft.com/office/drawing/2014/main" id="{72F1571F-1539-494C-9BDC-B2F56F280713}"/>
              </a:ext>
            </a:extLst>
          </p:cNvPr>
          <p:cNvSpPr>
            <a:spLocks noGrp="1"/>
          </p:cNvSpPr>
          <p:nvPr>
            <p:ph type="ftr" sz="quarter" idx="3"/>
          </p:nvPr>
        </p:nvSpPr>
        <p:spPr>
          <a:xfrm flipH="1">
            <a:off x="450154" y="4733925"/>
            <a:ext cx="2400300" cy="273844"/>
          </a:xfrm>
          <a:prstGeom prst="rect">
            <a:avLst/>
          </a:prstGeom>
        </p:spPr>
        <p:txBody>
          <a:bodyPr/>
          <a:lstStyle>
            <a:lvl1pPr>
              <a:defRPr sz="750" baseline="0">
                <a:latin typeface="Arial" panose="020B0604020202020204" pitchFamily="34" charset="0"/>
              </a:defRPr>
            </a:lvl1pPr>
          </a:lstStyle>
          <a:p>
            <a:r>
              <a:rPr lang="en-US"/>
              <a:t>How Do I Get There?</a:t>
            </a:r>
            <a:endParaRPr lang="en-US" dirty="0"/>
          </a:p>
        </p:txBody>
      </p:sp>
      <p:cxnSp>
        <p:nvCxnSpPr>
          <p:cNvPr id="5" name="Straight Connector 4">
            <a:extLst>
              <a:ext uri="{FF2B5EF4-FFF2-40B4-BE49-F238E27FC236}">
                <a16:creationId xmlns:a16="http://schemas.microsoft.com/office/drawing/2014/main" id="{7E671320-C4DA-DE4E-B0E2-5B51CC48F162}"/>
              </a:ext>
            </a:extLst>
          </p:cNvPr>
          <p:cNvCxnSpPr>
            <a:cxnSpLocks/>
          </p:cNvCxnSpPr>
          <p:nvPr/>
        </p:nvCxnSpPr>
        <p:spPr>
          <a:xfrm>
            <a:off x="623888" y="3670757"/>
            <a:ext cx="33820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058423"/>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tent_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888" y="1488218"/>
            <a:ext cx="2537651" cy="2967209"/>
          </a:xfrm>
        </p:spPr>
        <p:txBody>
          <a:bodyPr anchor="t" anchorCtr="0">
            <a:normAutofit/>
          </a:bodyPr>
          <a:lstStyle>
            <a:lvl1pPr>
              <a:defRPr sz="2100" b="1" u="none" baseline="0">
                <a:solidFill>
                  <a:srgbClr val="EE5934"/>
                </a:solidFill>
                <a:latin typeface="Arial" panose="020B0604020202020204" pitchFamily="34" charset="0"/>
              </a:defRPr>
            </a:lvl1pPr>
          </a:lstStyle>
          <a:p>
            <a:r>
              <a:rPr lang="en-US" dirty="0"/>
              <a:t>CLICK TO EDIT MASTER TITLE STYLE</a:t>
            </a:r>
          </a:p>
        </p:txBody>
      </p:sp>
      <p:sp>
        <p:nvSpPr>
          <p:cNvPr id="8" name="Footer Placeholder 4">
            <a:extLst>
              <a:ext uri="{FF2B5EF4-FFF2-40B4-BE49-F238E27FC236}">
                <a16:creationId xmlns:a16="http://schemas.microsoft.com/office/drawing/2014/main" id="{EFED64B4-194E-F247-9EBF-08EA5301A3A5}"/>
              </a:ext>
            </a:extLst>
          </p:cNvPr>
          <p:cNvSpPr txBox="1">
            <a:spLocks/>
          </p:cNvSpPr>
          <p:nvPr/>
        </p:nvSpPr>
        <p:spPr>
          <a:xfrm>
            <a:off x="205896" y="4733925"/>
            <a:ext cx="338987" cy="273844"/>
          </a:xfrm>
          <a:prstGeom prst="rect">
            <a:avLst/>
          </a:prstGeom>
        </p:spPr>
        <p:txBody>
          <a:bodyPr/>
          <a:lstStyle>
            <a:defPPr>
              <a:defRPr lang="en-US"/>
            </a:defPPr>
            <a:lvl1pPr marL="0" algn="l" defTabSz="457200" rtl="0" eaLnBrk="1" latinLnBrk="0" hangingPunct="1">
              <a:defRPr sz="1000" kern="1200" cap="all" baseline="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DC22ACE-5963-B545-9537-C0CE62A9DECC}" type="slidenum">
              <a:rPr lang="en-US" sz="750" smtClean="0"/>
              <a:pPr/>
              <a:t>‹#›</a:t>
            </a:fld>
            <a:r>
              <a:rPr lang="en-US" sz="750" dirty="0"/>
              <a:t> /</a:t>
            </a:r>
          </a:p>
        </p:txBody>
      </p:sp>
      <p:sp>
        <p:nvSpPr>
          <p:cNvPr id="9" name="Footer Placeholder 5">
            <a:extLst>
              <a:ext uri="{FF2B5EF4-FFF2-40B4-BE49-F238E27FC236}">
                <a16:creationId xmlns:a16="http://schemas.microsoft.com/office/drawing/2014/main" id="{72F1571F-1539-494C-9BDC-B2F56F280713}"/>
              </a:ext>
            </a:extLst>
          </p:cNvPr>
          <p:cNvSpPr>
            <a:spLocks noGrp="1"/>
          </p:cNvSpPr>
          <p:nvPr>
            <p:ph type="ftr" sz="quarter" idx="3"/>
          </p:nvPr>
        </p:nvSpPr>
        <p:spPr>
          <a:xfrm flipH="1">
            <a:off x="450154" y="4733925"/>
            <a:ext cx="2400300" cy="273844"/>
          </a:xfrm>
          <a:prstGeom prst="rect">
            <a:avLst/>
          </a:prstGeom>
        </p:spPr>
        <p:txBody>
          <a:bodyPr/>
          <a:lstStyle>
            <a:lvl1pPr>
              <a:defRPr sz="750" baseline="0">
                <a:latin typeface="Arial" panose="020B0604020202020204" pitchFamily="34" charset="0"/>
              </a:defRPr>
            </a:lvl1pPr>
          </a:lstStyle>
          <a:p>
            <a:r>
              <a:rPr lang="en-US"/>
              <a:t>How Do I Get There?</a:t>
            </a:r>
            <a:endParaRPr lang="en-US" dirty="0"/>
          </a:p>
        </p:txBody>
      </p:sp>
      <p:sp>
        <p:nvSpPr>
          <p:cNvPr id="7" name="Rectangle 6">
            <a:extLst>
              <a:ext uri="{FF2B5EF4-FFF2-40B4-BE49-F238E27FC236}">
                <a16:creationId xmlns:a16="http://schemas.microsoft.com/office/drawing/2014/main" id="{003E918E-33DF-8C46-8397-4B7D45220E31}"/>
              </a:ext>
            </a:extLst>
          </p:cNvPr>
          <p:cNvSpPr/>
          <p:nvPr/>
        </p:nvSpPr>
        <p:spPr>
          <a:xfrm>
            <a:off x="0" y="0"/>
            <a:ext cx="9144000" cy="6356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cxnSp>
        <p:nvCxnSpPr>
          <p:cNvPr id="12" name="Straight Connector 11">
            <a:extLst>
              <a:ext uri="{FF2B5EF4-FFF2-40B4-BE49-F238E27FC236}">
                <a16:creationId xmlns:a16="http://schemas.microsoft.com/office/drawing/2014/main" id="{C56EA260-B858-FE43-A1E3-942058B9F033}"/>
              </a:ext>
            </a:extLst>
          </p:cNvPr>
          <p:cNvCxnSpPr>
            <a:cxnSpLocks/>
          </p:cNvCxnSpPr>
          <p:nvPr/>
        </p:nvCxnSpPr>
        <p:spPr>
          <a:xfrm>
            <a:off x="623888" y="1267892"/>
            <a:ext cx="33820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3F751672-F48D-6D4A-AF1B-D7269ED4FE6B}"/>
              </a:ext>
            </a:extLst>
          </p:cNvPr>
          <p:cNvPicPr>
            <a:picLocks noChangeAspect="1"/>
          </p:cNvPicPr>
          <p:nvPr/>
        </p:nvPicPr>
        <p:blipFill>
          <a:blip r:embed="rId2"/>
          <a:srcRect/>
          <a:stretch/>
        </p:blipFill>
        <p:spPr>
          <a:xfrm>
            <a:off x="623888" y="-10725"/>
            <a:ext cx="1000125" cy="1000125"/>
          </a:xfrm>
          <a:prstGeom prst="rect">
            <a:avLst/>
          </a:prstGeom>
        </p:spPr>
      </p:pic>
      <p:sp>
        <p:nvSpPr>
          <p:cNvPr id="14" name="Text Placeholder 2">
            <a:extLst>
              <a:ext uri="{FF2B5EF4-FFF2-40B4-BE49-F238E27FC236}">
                <a16:creationId xmlns:a16="http://schemas.microsoft.com/office/drawing/2014/main" id="{FE3C4D0A-DD30-7846-80CB-10E1A4A65B3F}"/>
              </a:ext>
            </a:extLst>
          </p:cNvPr>
          <p:cNvSpPr>
            <a:spLocks noGrp="1"/>
          </p:cNvSpPr>
          <p:nvPr>
            <p:ph idx="1"/>
          </p:nvPr>
        </p:nvSpPr>
        <p:spPr>
          <a:xfrm>
            <a:off x="3596692" y="1488219"/>
            <a:ext cx="5097155" cy="2967209"/>
          </a:xfrm>
          <a:prstGeom prst="rect">
            <a:avLst/>
          </a:prstGeom>
        </p:spPr>
        <p:txBody>
          <a:bodyPr vert="horz" lIns="91440" tIns="45720" rIns="91440" bIns="45720" rtlCol="0">
            <a:normAutofit/>
          </a:bodyPr>
          <a:lstStyle>
            <a:lvl1pPr>
              <a:defRPr sz="1500"/>
            </a:lvl1pPr>
            <a:lvl2pPr>
              <a:defRPr sz="1200"/>
            </a:lvl2pPr>
            <a:lvl3pPr marL="900113" indent="-214313">
              <a:buClr>
                <a:srgbClr val="EE5934"/>
              </a:buClr>
              <a:buFont typeface="Arial" panose="020B0604020202020204" pitchFamily="34" charset="0"/>
              <a:buChar char="•"/>
              <a:defRPr sz="1200"/>
            </a:lvl3pPr>
            <a:lvl4pPr marL="1200150" indent="-171450">
              <a:buClr>
                <a:srgbClr val="EE5934"/>
              </a:buClr>
              <a:buFont typeface="Wingdings" pitchFamily="2" charset="2"/>
              <a:buChar char="§"/>
              <a:defRPr sz="1200"/>
            </a:lvl4pPr>
            <a:lvl5pPr marL="1543050" indent="-171450">
              <a:buClr>
                <a:srgbClr val="EE5934"/>
              </a:buClr>
              <a:buFont typeface="Courier New" panose="02070309020205020404" pitchFamily="49" charset="0"/>
              <a:buChar char="o"/>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319322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t_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888" y="1488218"/>
            <a:ext cx="2537651" cy="2967209"/>
          </a:xfrm>
        </p:spPr>
        <p:txBody>
          <a:bodyPr anchor="t" anchorCtr="0">
            <a:normAutofit/>
          </a:bodyPr>
          <a:lstStyle>
            <a:lvl1pPr>
              <a:defRPr sz="2100" b="1" u="none" baseline="0">
                <a:solidFill>
                  <a:srgbClr val="EE5934"/>
                </a:solidFill>
                <a:latin typeface="Arial" panose="020B0604020202020204" pitchFamily="34" charset="0"/>
              </a:defRPr>
            </a:lvl1pPr>
          </a:lstStyle>
          <a:p>
            <a:r>
              <a:rPr lang="en-US" dirty="0"/>
              <a:t>CLICK TO EDIT MASTER TITLE STYLE</a:t>
            </a:r>
          </a:p>
        </p:txBody>
      </p:sp>
      <p:sp>
        <p:nvSpPr>
          <p:cNvPr id="8" name="Footer Placeholder 4">
            <a:extLst>
              <a:ext uri="{FF2B5EF4-FFF2-40B4-BE49-F238E27FC236}">
                <a16:creationId xmlns:a16="http://schemas.microsoft.com/office/drawing/2014/main" id="{EFED64B4-194E-F247-9EBF-08EA5301A3A5}"/>
              </a:ext>
            </a:extLst>
          </p:cNvPr>
          <p:cNvSpPr txBox="1">
            <a:spLocks/>
          </p:cNvSpPr>
          <p:nvPr/>
        </p:nvSpPr>
        <p:spPr>
          <a:xfrm>
            <a:off x="205896" y="4733925"/>
            <a:ext cx="338987" cy="273844"/>
          </a:xfrm>
          <a:prstGeom prst="rect">
            <a:avLst/>
          </a:prstGeom>
        </p:spPr>
        <p:txBody>
          <a:bodyPr/>
          <a:lstStyle>
            <a:defPPr>
              <a:defRPr lang="en-US"/>
            </a:defPPr>
            <a:lvl1pPr marL="0" algn="l" defTabSz="457200" rtl="0" eaLnBrk="1" latinLnBrk="0" hangingPunct="1">
              <a:defRPr sz="1000" kern="1200" cap="all" baseline="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DC22ACE-5963-B545-9537-C0CE62A9DECC}" type="slidenum">
              <a:rPr lang="en-US" sz="750" smtClean="0"/>
              <a:pPr/>
              <a:t>‹#›</a:t>
            </a:fld>
            <a:r>
              <a:rPr lang="en-US" sz="750" dirty="0"/>
              <a:t> /</a:t>
            </a:r>
          </a:p>
        </p:txBody>
      </p:sp>
      <p:sp>
        <p:nvSpPr>
          <p:cNvPr id="9" name="Footer Placeholder 5">
            <a:extLst>
              <a:ext uri="{FF2B5EF4-FFF2-40B4-BE49-F238E27FC236}">
                <a16:creationId xmlns:a16="http://schemas.microsoft.com/office/drawing/2014/main" id="{72F1571F-1539-494C-9BDC-B2F56F280713}"/>
              </a:ext>
            </a:extLst>
          </p:cNvPr>
          <p:cNvSpPr>
            <a:spLocks noGrp="1"/>
          </p:cNvSpPr>
          <p:nvPr>
            <p:ph type="ftr" sz="quarter" idx="3"/>
          </p:nvPr>
        </p:nvSpPr>
        <p:spPr>
          <a:xfrm flipH="1">
            <a:off x="450154" y="4733925"/>
            <a:ext cx="2400300" cy="273844"/>
          </a:xfrm>
          <a:prstGeom prst="rect">
            <a:avLst/>
          </a:prstGeom>
        </p:spPr>
        <p:txBody>
          <a:bodyPr/>
          <a:lstStyle>
            <a:lvl1pPr>
              <a:defRPr sz="750" baseline="0">
                <a:latin typeface="Arial" panose="020B0604020202020204" pitchFamily="34" charset="0"/>
              </a:defRPr>
            </a:lvl1pPr>
          </a:lstStyle>
          <a:p>
            <a:r>
              <a:rPr lang="en-US"/>
              <a:t>How Do I Get There?</a:t>
            </a:r>
            <a:endParaRPr lang="en-US" dirty="0"/>
          </a:p>
        </p:txBody>
      </p:sp>
      <p:sp>
        <p:nvSpPr>
          <p:cNvPr id="7" name="Rectangle 6">
            <a:extLst>
              <a:ext uri="{FF2B5EF4-FFF2-40B4-BE49-F238E27FC236}">
                <a16:creationId xmlns:a16="http://schemas.microsoft.com/office/drawing/2014/main" id="{003E918E-33DF-8C46-8397-4B7D45220E31}"/>
              </a:ext>
            </a:extLst>
          </p:cNvPr>
          <p:cNvSpPr/>
          <p:nvPr/>
        </p:nvSpPr>
        <p:spPr>
          <a:xfrm>
            <a:off x="0" y="0"/>
            <a:ext cx="9144000" cy="6356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cxnSp>
        <p:nvCxnSpPr>
          <p:cNvPr id="12" name="Straight Connector 11">
            <a:extLst>
              <a:ext uri="{FF2B5EF4-FFF2-40B4-BE49-F238E27FC236}">
                <a16:creationId xmlns:a16="http://schemas.microsoft.com/office/drawing/2014/main" id="{C56EA260-B858-FE43-A1E3-942058B9F033}"/>
              </a:ext>
            </a:extLst>
          </p:cNvPr>
          <p:cNvCxnSpPr>
            <a:cxnSpLocks/>
          </p:cNvCxnSpPr>
          <p:nvPr/>
        </p:nvCxnSpPr>
        <p:spPr>
          <a:xfrm>
            <a:off x="623888" y="1267892"/>
            <a:ext cx="33820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3F751672-F48D-6D4A-AF1B-D7269ED4FE6B}"/>
              </a:ext>
            </a:extLst>
          </p:cNvPr>
          <p:cNvPicPr>
            <a:picLocks noChangeAspect="1"/>
          </p:cNvPicPr>
          <p:nvPr/>
        </p:nvPicPr>
        <p:blipFill>
          <a:blip r:embed="rId2"/>
          <a:srcRect/>
          <a:stretch/>
        </p:blipFill>
        <p:spPr>
          <a:xfrm>
            <a:off x="623888" y="-10725"/>
            <a:ext cx="1000125" cy="1000125"/>
          </a:xfrm>
          <a:prstGeom prst="rect">
            <a:avLst/>
          </a:prstGeom>
        </p:spPr>
      </p:pic>
      <p:sp>
        <p:nvSpPr>
          <p:cNvPr id="10" name="Text Placeholder 2">
            <a:extLst>
              <a:ext uri="{FF2B5EF4-FFF2-40B4-BE49-F238E27FC236}">
                <a16:creationId xmlns:a16="http://schemas.microsoft.com/office/drawing/2014/main" id="{D9F41457-FC71-B444-B87C-40AC3879CD7D}"/>
              </a:ext>
            </a:extLst>
          </p:cNvPr>
          <p:cNvSpPr>
            <a:spLocks noGrp="1"/>
          </p:cNvSpPr>
          <p:nvPr>
            <p:ph idx="1"/>
          </p:nvPr>
        </p:nvSpPr>
        <p:spPr>
          <a:xfrm>
            <a:off x="3596692" y="1488219"/>
            <a:ext cx="5097155" cy="2967209"/>
          </a:xfrm>
          <a:prstGeom prst="rect">
            <a:avLst/>
          </a:prstGeom>
        </p:spPr>
        <p:txBody>
          <a:bodyPr vert="horz" lIns="91440" tIns="45720" rIns="91440" bIns="45720" rtlCol="0">
            <a:normAutofit/>
          </a:bodyPr>
          <a:lstStyle>
            <a:lvl1pPr>
              <a:defRPr sz="1500"/>
            </a:lvl1pPr>
            <a:lvl2pPr>
              <a:defRPr sz="1200"/>
            </a:lvl2pPr>
            <a:lvl3pPr marL="900113" indent="-214313">
              <a:buClr>
                <a:srgbClr val="EE5934"/>
              </a:buClr>
              <a:buFont typeface="Arial" panose="020B0604020202020204" pitchFamily="34" charset="0"/>
              <a:buChar char="•"/>
              <a:defRPr sz="1200"/>
            </a:lvl3pPr>
            <a:lvl4pPr marL="1200150" indent="-171450">
              <a:buClr>
                <a:srgbClr val="EE5934"/>
              </a:buClr>
              <a:buFont typeface="Wingdings" pitchFamily="2" charset="2"/>
              <a:buChar char="§"/>
              <a:defRPr sz="1200"/>
            </a:lvl4pPr>
            <a:lvl5pPr marL="1543050" indent="-171450">
              <a:buClr>
                <a:srgbClr val="EE5934"/>
              </a:buClr>
              <a:buFont typeface="Courier New" panose="02070309020205020404" pitchFamily="49" charset="0"/>
              <a:buChar char="o"/>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634322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Content_3">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888" y="1282305"/>
            <a:ext cx="7117198" cy="551936"/>
          </a:xfrm>
        </p:spPr>
        <p:txBody>
          <a:bodyPr anchor="b">
            <a:noAutofit/>
          </a:bodyPr>
          <a:lstStyle>
            <a:lvl1pPr marL="0" marR="0" indent="0" algn="l" defTabSz="685800" rtl="0" eaLnBrk="1" fontAlgn="auto" latinLnBrk="0" hangingPunct="1">
              <a:lnSpc>
                <a:spcPct val="90000"/>
              </a:lnSpc>
              <a:spcBef>
                <a:spcPct val="0"/>
              </a:spcBef>
              <a:spcAft>
                <a:spcPts val="0"/>
              </a:spcAft>
              <a:buClrTx/>
              <a:buSzTx/>
              <a:buFontTx/>
              <a:buNone/>
              <a:tabLst/>
              <a:defRPr sz="2100" b="1" baseline="0">
                <a:solidFill>
                  <a:srgbClr val="EE5934"/>
                </a:solidFill>
                <a:latin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623888" y="1914577"/>
            <a:ext cx="7117198" cy="2652662"/>
          </a:xfrm>
        </p:spPr>
        <p:txBody>
          <a:bodyPr/>
          <a:lstStyle>
            <a:lvl1pPr marL="0" marR="0" indent="0" algn="l" defTabSz="685800" rtl="0" eaLnBrk="1" fontAlgn="auto" latinLnBrk="0" hangingPunct="1">
              <a:lnSpc>
                <a:spcPct val="90000"/>
              </a:lnSpc>
              <a:spcBef>
                <a:spcPts val="750"/>
              </a:spcBef>
              <a:spcAft>
                <a:spcPts val="0"/>
              </a:spcAft>
              <a:buClrTx/>
              <a:buSzTx/>
              <a:buFontTx/>
              <a:buNone/>
              <a:tabLst/>
              <a:defRPr sz="1800">
                <a:solidFill>
                  <a:schemeClr val="bg1"/>
                </a:solidFill>
              </a:defRPr>
            </a:lvl1pPr>
            <a:lvl2pPr marL="342900" marR="0" indent="0" algn="l" defTabSz="685800" rtl="0" eaLnBrk="1" fontAlgn="auto" latinLnBrk="0" hangingPunct="1">
              <a:lnSpc>
                <a:spcPct val="90000"/>
              </a:lnSpc>
              <a:spcBef>
                <a:spcPts val="375"/>
              </a:spcBef>
              <a:spcAft>
                <a:spcPts val="0"/>
              </a:spcAft>
              <a:buClrTx/>
              <a:buSzTx/>
              <a:buFontTx/>
              <a:buNone/>
              <a:tabLst/>
              <a:defRPr sz="1050">
                <a:solidFill>
                  <a:schemeClr val="tx1">
                    <a:tint val="75000"/>
                  </a:schemeClr>
                </a:solidFill>
              </a:defRPr>
            </a:lvl2pPr>
            <a:lvl3pPr marL="857250" marR="0" indent="-171450" algn="l" defTabSz="685800" rtl="0" eaLnBrk="1" fontAlgn="auto" latinLnBrk="0" hangingPunct="1">
              <a:lnSpc>
                <a:spcPct val="90000"/>
              </a:lnSpc>
              <a:spcBef>
                <a:spcPts val="375"/>
              </a:spcBef>
              <a:spcAft>
                <a:spcPts val="0"/>
              </a:spcAft>
              <a:buClr>
                <a:srgbClr val="EE5934"/>
              </a:buClr>
              <a:buSzTx/>
              <a:buFont typeface="Arial" panose="020B0604020202020204" pitchFamily="34" charset="0"/>
              <a:buChar char="•"/>
              <a:tabLst/>
              <a:defRPr sz="1650">
                <a:solidFill>
                  <a:schemeClr val="tx1">
                    <a:tint val="75000"/>
                  </a:schemeClr>
                </a:solidFill>
              </a:defRPr>
            </a:lvl3pPr>
            <a:lvl4pPr marL="1200150" marR="0" indent="-171450" algn="l" defTabSz="685800" rtl="0" eaLnBrk="1" fontAlgn="auto" latinLnBrk="0" hangingPunct="1">
              <a:lnSpc>
                <a:spcPct val="90000"/>
              </a:lnSpc>
              <a:spcBef>
                <a:spcPts val="375"/>
              </a:spcBef>
              <a:spcAft>
                <a:spcPts val="0"/>
              </a:spcAft>
              <a:buClr>
                <a:srgbClr val="EE5934"/>
              </a:buClr>
              <a:buSzTx/>
              <a:buFont typeface="Courier New" panose="02070309020205020404" pitchFamily="49" charset="0"/>
              <a:buChar char="o"/>
              <a:tabLst/>
              <a:defRPr sz="900">
                <a:solidFill>
                  <a:schemeClr val="tx1">
                    <a:tint val="75000"/>
                  </a:schemeClr>
                </a:solidFill>
              </a:defRPr>
            </a:lvl4pPr>
            <a:lvl5pPr marL="1543050" marR="0" indent="-171450" algn="l" defTabSz="685800" rtl="0" eaLnBrk="1" fontAlgn="auto" latinLnBrk="0" hangingPunct="1">
              <a:lnSpc>
                <a:spcPct val="90000"/>
              </a:lnSpc>
              <a:spcBef>
                <a:spcPts val="375"/>
              </a:spcBef>
              <a:spcAft>
                <a:spcPts val="0"/>
              </a:spcAft>
              <a:buClr>
                <a:srgbClr val="EE5934"/>
              </a:buClr>
              <a:buSzTx/>
              <a:buFont typeface="Wingdings" pitchFamily="2" charset="2"/>
              <a:buChar char="§"/>
              <a:tabLst/>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marL="0" marR="0" lvl="0" indent="0" algn="l" defTabSz="685800" rtl="0" eaLnBrk="1" fontAlgn="auto" latinLnBrk="0" hangingPunct="1">
              <a:lnSpc>
                <a:spcPct val="90000"/>
              </a:lnSpc>
              <a:spcBef>
                <a:spcPts val="750"/>
              </a:spcBef>
              <a:spcAft>
                <a:spcPts val="0"/>
              </a:spcAft>
              <a:buClrTx/>
              <a:buSzTx/>
              <a:buFontTx/>
              <a:buNone/>
              <a:tabLst/>
              <a:defRPr/>
            </a:pPr>
            <a:r>
              <a:rPr kumimoji="0" lang="en-US" sz="1350" b="0" i="0" u="none" strike="noStrike" kern="1200" cap="none" spc="0" normalizeH="0" baseline="0" noProof="0">
                <a:ln>
                  <a:noFill/>
                </a:ln>
                <a:solidFill>
                  <a:srgbClr val="3C5961"/>
                </a:solidFill>
                <a:effectLst/>
                <a:uLnTx/>
                <a:uFillTx/>
                <a:latin typeface="Arial" panose="020B0604020202020204" pitchFamily="34" charset="0"/>
                <a:ea typeface="+mn-ea"/>
                <a:cs typeface="+mn-cs"/>
              </a:rPr>
              <a:t>Edit Master text styles</a:t>
            </a:r>
          </a:p>
          <a:p>
            <a:pPr marL="0" marR="0" lvl="1" indent="0" algn="l" defTabSz="685800" rtl="0" eaLnBrk="1" fontAlgn="auto" latinLnBrk="0" hangingPunct="1">
              <a:lnSpc>
                <a:spcPct val="90000"/>
              </a:lnSpc>
              <a:spcBef>
                <a:spcPts val="750"/>
              </a:spcBef>
              <a:spcAft>
                <a:spcPts val="0"/>
              </a:spcAft>
              <a:buClrTx/>
              <a:buSzTx/>
              <a:buFontTx/>
              <a:buNone/>
              <a:tabLst/>
              <a:defRPr/>
            </a:pPr>
            <a:r>
              <a:rPr kumimoji="0" lang="en-US" sz="1350" b="0" i="0" u="none" strike="noStrike" kern="1200" cap="none" spc="0" normalizeH="0" baseline="0" noProof="0">
                <a:ln>
                  <a:noFill/>
                </a:ln>
                <a:solidFill>
                  <a:srgbClr val="3C5961"/>
                </a:solidFill>
                <a:effectLst/>
                <a:uLnTx/>
                <a:uFillTx/>
                <a:latin typeface="Arial" panose="020B0604020202020204" pitchFamily="34" charset="0"/>
                <a:ea typeface="+mn-ea"/>
                <a:cs typeface="+mn-cs"/>
              </a:rPr>
              <a:t>Second level</a:t>
            </a:r>
          </a:p>
          <a:p>
            <a:pPr marL="0" marR="0" lvl="2" indent="0" algn="l" defTabSz="685800" rtl="0" eaLnBrk="1" fontAlgn="auto" latinLnBrk="0" hangingPunct="1">
              <a:lnSpc>
                <a:spcPct val="90000"/>
              </a:lnSpc>
              <a:spcBef>
                <a:spcPts val="750"/>
              </a:spcBef>
              <a:spcAft>
                <a:spcPts val="0"/>
              </a:spcAft>
              <a:buClrTx/>
              <a:buSzTx/>
              <a:buFontTx/>
              <a:buNone/>
              <a:tabLst/>
              <a:defRPr/>
            </a:pPr>
            <a:r>
              <a:rPr kumimoji="0" lang="en-US" sz="1350" b="0" i="0" u="none" strike="noStrike" kern="1200" cap="none" spc="0" normalizeH="0" baseline="0" noProof="0">
                <a:ln>
                  <a:noFill/>
                </a:ln>
                <a:solidFill>
                  <a:srgbClr val="3C5961"/>
                </a:solidFill>
                <a:effectLst/>
                <a:uLnTx/>
                <a:uFillTx/>
                <a:latin typeface="Arial" panose="020B0604020202020204" pitchFamily="34" charset="0"/>
                <a:ea typeface="+mn-ea"/>
                <a:cs typeface="+mn-cs"/>
              </a:rPr>
              <a:t>Third level</a:t>
            </a:r>
          </a:p>
          <a:p>
            <a:pPr marL="0" marR="0" lvl="3" indent="0" algn="l" defTabSz="685800" rtl="0" eaLnBrk="1" fontAlgn="auto" latinLnBrk="0" hangingPunct="1">
              <a:lnSpc>
                <a:spcPct val="90000"/>
              </a:lnSpc>
              <a:spcBef>
                <a:spcPts val="750"/>
              </a:spcBef>
              <a:spcAft>
                <a:spcPts val="0"/>
              </a:spcAft>
              <a:buClrTx/>
              <a:buSzTx/>
              <a:buFontTx/>
              <a:buNone/>
              <a:tabLst/>
              <a:defRPr/>
            </a:pPr>
            <a:r>
              <a:rPr kumimoji="0" lang="en-US" sz="1350" b="0" i="0" u="none" strike="noStrike" kern="1200" cap="none" spc="0" normalizeH="0" baseline="0" noProof="0">
                <a:ln>
                  <a:noFill/>
                </a:ln>
                <a:solidFill>
                  <a:srgbClr val="3C5961"/>
                </a:solidFill>
                <a:effectLst/>
                <a:uLnTx/>
                <a:uFillTx/>
                <a:latin typeface="Arial" panose="020B0604020202020204" pitchFamily="34" charset="0"/>
                <a:ea typeface="+mn-ea"/>
                <a:cs typeface="+mn-cs"/>
              </a:rPr>
              <a:t>Fourth level</a:t>
            </a:r>
          </a:p>
          <a:p>
            <a:pPr marL="0" marR="0" lvl="4" indent="0" algn="l" defTabSz="685800" rtl="0" eaLnBrk="1" fontAlgn="auto" latinLnBrk="0" hangingPunct="1">
              <a:lnSpc>
                <a:spcPct val="90000"/>
              </a:lnSpc>
              <a:spcBef>
                <a:spcPts val="750"/>
              </a:spcBef>
              <a:spcAft>
                <a:spcPts val="0"/>
              </a:spcAft>
              <a:buClrTx/>
              <a:buSzTx/>
              <a:buFontTx/>
              <a:buNone/>
              <a:tabLst/>
              <a:defRPr/>
            </a:pPr>
            <a:r>
              <a:rPr kumimoji="0" lang="en-US" sz="1350" b="0" i="0" u="none" strike="noStrike" kern="1200" cap="none" spc="0" normalizeH="0" baseline="0" noProof="0">
                <a:ln>
                  <a:noFill/>
                </a:ln>
                <a:solidFill>
                  <a:srgbClr val="3C5961"/>
                </a:solidFill>
                <a:effectLst/>
                <a:uLnTx/>
                <a:uFillTx/>
                <a:latin typeface="Arial" panose="020B0604020202020204" pitchFamily="34" charset="0"/>
                <a:ea typeface="+mn-ea"/>
                <a:cs typeface="+mn-cs"/>
              </a:rPr>
              <a:t>Fifth level</a:t>
            </a:r>
            <a:endParaRPr lang="en-US" dirty="0"/>
          </a:p>
        </p:txBody>
      </p:sp>
      <p:sp>
        <p:nvSpPr>
          <p:cNvPr id="4" name="Rectangle 3">
            <a:extLst>
              <a:ext uri="{FF2B5EF4-FFF2-40B4-BE49-F238E27FC236}">
                <a16:creationId xmlns:a16="http://schemas.microsoft.com/office/drawing/2014/main" id="{3ED1A8C7-5E2E-F948-B1D0-513A453B29DB}"/>
              </a:ext>
            </a:extLst>
          </p:cNvPr>
          <p:cNvSpPr/>
          <p:nvPr/>
        </p:nvSpPr>
        <p:spPr>
          <a:xfrm>
            <a:off x="0" y="0"/>
            <a:ext cx="9144000" cy="6356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cxnSp>
        <p:nvCxnSpPr>
          <p:cNvPr id="5" name="Straight Connector 4">
            <a:extLst>
              <a:ext uri="{FF2B5EF4-FFF2-40B4-BE49-F238E27FC236}">
                <a16:creationId xmlns:a16="http://schemas.microsoft.com/office/drawing/2014/main" id="{FE8B621E-90D8-6041-BD66-9150F17C4E52}"/>
              </a:ext>
            </a:extLst>
          </p:cNvPr>
          <p:cNvCxnSpPr>
            <a:cxnSpLocks/>
          </p:cNvCxnSpPr>
          <p:nvPr/>
        </p:nvCxnSpPr>
        <p:spPr>
          <a:xfrm>
            <a:off x="623888" y="1267892"/>
            <a:ext cx="33820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99D73719-AC2B-404D-851D-B80572322F13}"/>
              </a:ext>
            </a:extLst>
          </p:cNvPr>
          <p:cNvPicPr>
            <a:picLocks noChangeAspect="1"/>
          </p:cNvPicPr>
          <p:nvPr/>
        </p:nvPicPr>
        <p:blipFill>
          <a:blip r:embed="rId2"/>
          <a:srcRect/>
          <a:stretch/>
        </p:blipFill>
        <p:spPr>
          <a:xfrm>
            <a:off x="623888" y="-10725"/>
            <a:ext cx="1000125" cy="1000125"/>
          </a:xfrm>
          <a:prstGeom prst="rect">
            <a:avLst/>
          </a:prstGeom>
        </p:spPr>
      </p:pic>
    </p:spTree>
    <p:extLst>
      <p:ext uri="{BB962C8B-B14F-4D97-AF65-F5344CB8AC3E}">
        <p14:creationId xmlns:p14="http://schemas.microsoft.com/office/powerpoint/2010/main" val="25178312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_4">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06EDE824-29BE-F24B-811B-E43581530914}"/>
              </a:ext>
            </a:extLst>
          </p:cNvPr>
          <p:cNvSpPr txBox="1">
            <a:spLocks/>
          </p:cNvSpPr>
          <p:nvPr/>
        </p:nvSpPr>
        <p:spPr>
          <a:xfrm>
            <a:off x="205896" y="4733925"/>
            <a:ext cx="338987" cy="273844"/>
          </a:xfrm>
          <a:prstGeom prst="rect">
            <a:avLst/>
          </a:prstGeom>
        </p:spPr>
        <p:txBody>
          <a:bodyPr/>
          <a:lstStyle>
            <a:defPPr>
              <a:defRPr lang="en-US"/>
            </a:defPPr>
            <a:lvl1pPr marL="0" algn="l" defTabSz="457200" rtl="0" eaLnBrk="1" latinLnBrk="0" hangingPunct="1">
              <a:defRPr sz="1000" kern="1200" cap="all" baseline="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DC22ACE-5963-B545-9537-C0CE62A9DECC}" type="slidenum">
              <a:rPr lang="en-US" sz="750" smtClean="0"/>
              <a:pPr/>
              <a:t>‹#›</a:t>
            </a:fld>
            <a:r>
              <a:rPr lang="en-US" sz="750" dirty="0"/>
              <a:t> /</a:t>
            </a:r>
          </a:p>
        </p:txBody>
      </p:sp>
      <p:sp>
        <p:nvSpPr>
          <p:cNvPr id="6" name="Footer Placeholder 5">
            <a:extLst>
              <a:ext uri="{FF2B5EF4-FFF2-40B4-BE49-F238E27FC236}">
                <a16:creationId xmlns:a16="http://schemas.microsoft.com/office/drawing/2014/main" id="{EBCF996B-9544-7E45-860E-11DCFC4EABA6}"/>
              </a:ext>
            </a:extLst>
          </p:cNvPr>
          <p:cNvSpPr>
            <a:spLocks noGrp="1"/>
          </p:cNvSpPr>
          <p:nvPr>
            <p:ph type="ftr" sz="quarter" idx="3"/>
          </p:nvPr>
        </p:nvSpPr>
        <p:spPr>
          <a:xfrm flipH="1">
            <a:off x="420337" y="4733925"/>
            <a:ext cx="2400300" cy="273844"/>
          </a:xfrm>
          <a:prstGeom prst="rect">
            <a:avLst/>
          </a:prstGeom>
        </p:spPr>
        <p:txBody>
          <a:bodyPr/>
          <a:lstStyle>
            <a:lvl1pPr algn="l">
              <a:defRPr sz="750" baseline="0">
                <a:latin typeface="Arial" panose="020B0604020202020204" pitchFamily="34" charset="0"/>
              </a:defRPr>
            </a:lvl1pPr>
          </a:lstStyle>
          <a:p>
            <a:r>
              <a:rPr lang="en-US"/>
              <a:t>How Do I Get There?</a:t>
            </a:r>
            <a:endParaRPr lang="en-US" dirty="0"/>
          </a:p>
        </p:txBody>
      </p:sp>
      <p:sp>
        <p:nvSpPr>
          <p:cNvPr id="7" name="Rectangle 6">
            <a:extLst>
              <a:ext uri="{FF2B5EF4-FFF2-40B4-BE49-F238E27FC236}">
                <a16:creationId xmlns:a16="http://schemas.microsoft.com/office/drawing/2014/main" id="{4F501DAC-2ED4-4C49-8057-11C4F33A5963}"/>
              </a:ext>
            </a:extLst>
          </p:cNvPr>
          <p:cNvSpPr/>
          <p:nvPr/>
        </p:nvSpPr>
        <p:spPr>
          <a:xfrm>
            <a:off x="0" y="0"/>
            <a:ext cx="9144000" cy="6356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cxnSp>
        <p:nvCxnSpPr>
          <p:cNvPr id="8" name="Straight Connector 7">
            <a:extLst>
              <a:ext uri="{FF2B5EF4-FFF2-40B4-BE49-F238E27FC236}">
                <a16:creationId xmlns:a16="http://schemas.microsoft.com/office/drawing/2014/main" id="{54D8BF5D-2EF4-8B48-98F0-023F54EE6169}"/>
              </a:ext>
            </a:extLst>
          </p:cNvPr>
          <p:cNvCxnSpPr>
            <a:cxnSpLocks/>
          </p:cNvCxnSpPr>
          <p:nvPr/>
        </p:nvCxnSpPr>
        <p:spPr>
          <a:xfrm>
            <a:off x="623888" y="1267892"/>
            <a:ext cx="33820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B1366391-4B79-BA47-82D9-53061CA84C59}"/>
              </a:ext>
            </a:extLst>
          </p:cNvPr>
          <p:cNvPicPr>
            <a:picLocks noChangeAspect="1"/>
          </p:cNvPicPr>
          <p:nvPr/>
        </p:nvPicPr>
        <p:blipFill>
          <a:blip r:embed="rId2"/>
          <a:srcRect/>
          <a:stretch/>
        </p:blipFill>
        <p:spPr>
          <a:xfrm>
            <a:off x="623888" y="-10725"/>
            <a:ext cx="1000125" cy="1000125"/>
          </a:xfrm>
          <a:prstGeom prst="rect">
            <a:avLst/>
          </a:prstGeom>
        </p:spPr>
      </p:pic>
      <p:sp>
        <p:nvSpPr>
          <p:cNvPr id="11" name="Text Placeholder 2">
            <a:extLst>
              <a:ext uri="{FF2B5EF4-FFF2-40B4-BE49-F238E27FC236}">
                <a16:creationId xmlns:a16="http://schemas.microsoft.com/office/drawing/2014/main" id="{5E8A3EC6-7435-8740-9D76-C4EC03939CBD}"/>
              </a:ext>
            </a:extLst>
          </p:cNvPr>
          <p:cNvSpPr>
            <a:spLocks noGrp="1"/>
          </p:cNvSpPr>
          <p:nvPr>
            <p:ph idx="1"/>
          </p:nvPr>
        </p:nvSpPr>
        <p:spPr>
          <a:xfrm>
            <a:off x="623887" y="1488219"/>
            <a:ext cx="8069960" cy="2967209"/>
          </a:xfrm>
          <a:prstGeom prst="rect">
            <a:avLst/>
          </a:prstGeom>
        </p:spPr>
        <p:txBody>
          <a:bodyPr vert="horz" lIns="91440" tIns="45720" rIns="91440" bIns="45720" rtlCol="0">
            <a:normAutofit/>
          </a:bodyPr>
          <a:lstStyle>
            <a:lvl1pPr marL="0" marR="0" indent="0" algn="l" defTabSz="685800" rtl="0" eaLnBrk="1" fontAlgn="auto" latinLnBrk="0" hangingPunct="1">
              <a:lnSpc>
                <a:spcPct val="90000"/>
              </a:lnSpc>
              <a:spcBef>
                <a:spcPts val="750"/>
              </a:spcBef>
              <a:spcAft>
                <a:spcPts val="0"/>
              </a:spcAft>
              <a:buClrTx/>
              <a:buSzTx/>
              <a:buFontTx/>
              <a:buNone/>
              <a:tabLst/>
              <a:defRPr sz="1500">
                <a:solidFill>
                  <a:srgbClr val="3C5961"/>
                </a:solidFill>
              </a:defRPr>
            </a:lvl1pPr>
            <a:lvl2pPr marL="342900" marR="0" indent="0" algn="l" defTabSz="685800" rtl="0" eaLnBrk="1" fontAlgn="auto" latinLnBrk="0" hangingPunct="1">
              <a:lnSpc>
                <a:spcPct val="90000"/>
              </a:lnSpc>
              <a:spcBef>
                <a:spcPts val="375"/>
              </a:spcBef>
              <a:spcAft>
                <a:spcPts val="0"/>
              </a:spcAft>
              <a:buClrTx/>
              <a:buSzTx/>
              <a:buFontTx/>
              <a:buNone/>
              <a:tabLst/>
              <a:defRPr sz="1200">
                <a:solidFill>
                  <a:srgbClr val="00B3BC"/>
                </a:solidFill>
              </a:defRPr>
            </a:lvl2pPr>
            <a:lvl3pPr marL="857250" marR="0" indent="-171450" algn="l" defTabSz="685800" rtl="0" eaLnBrk="1" fontAlgn="auto" latinLnBrk="0" hangingPunct="1">
              <a:lnSpc>
                <a:spcPct val="90000"/>
              </a:lnSpc>
              <a:spcBef>
                <a:spcPts val="375"/>
              </a:spcBef>
              <a:spcAft>
                <a:spcPts val="0"/>
              </a:spcAft>
              <a:buClr>
                <a:srgbClr val="EE5934"/>
              </a:buClr>
              <a:buSzTx/>
              <a:buFont typeface="Arial" panose="020B0604020202020204" pitchFamily="34" charset="0"/>
              <a:buChar char="•"/>
              <a:tabLst/>
              <a:defRPr sz="1200">
                <a:solidFill>
                  <a:srgbClr val="3C5961"/>
                </a:solidFill>
              </a:defRPr>
            </a:lvl3pPr>
            <a:lvl4pPr marL="1200150" marR="0" indent="-171450" algn="l" defTabSz="685800" rtl="0" eaLnBrk="1" fontAlgn="auto" latinLnBrk="0" hangingPunct="1">
              <a:lnSpc>
                <a:spcPct val="90000"/>
              </a:lnSpc>
              <a:spcBef>
                <a:spcPts val="375"/>
              </a:spcBef>
              <a:spcAft>
                <a:spcPts val="0"/>
              </a:spcAft>
              <a:buClr>
                <a:srgbClr val="EE5934"/>
              </a:buClr>
              <a:buSzTx/>
              <a:buFont typeface="Courier New" panose="02070309020205020404" pitchFamily="49" charset="0"/>
              <a:buChar char="o"/>
              <a:tabLst/>
              <a:defRPr sz="1200">
                <a:solidFill>
                  <a:srgbClr val="3C5961"/>
                </a:solidFill>
              </a:defRPr>
            </a:lvl4pPr>
            <a:lvl5pPr marL="1543050" marR="0" indent="-171450" algn="l" defTabSz="685800" rtl="0" eaLnBrk="1" fontAlgn="auto" latinLnBrk="0" hangingPunct="1">
              <a:lnSpc>
                <a:spcPct val="90000"/>
              </a:lnSpc>
              <a:spcBef>
                <a:spcPts val="375"/>
              </a:spcBef>
              <a:spcAft>
                <a:spcPts val="0"/>
              </a:spcAft>
              <a:buClr>
                <a:srgbClr val="EE5934"/>
              </a:buClr>
              <a:buSzTx/>
              <a:buFont typeface="Wingdings" pitchFamily="2" charset="2"/>
              <a:buChar char="§"/>
              <a:tabLst/>
              <a:defRPr sz="1200">
                <a:solidFill>
                  <a:srgbClr val="3C5961"/>
                </a:solidFill>
              </a:defRPr>
            </a:lvl5pPr>
          </a:lstStyle>
          <a:p>
            <a:pPr marL="0" marR="0" lvl="0" indent="0" algn="l" defTabSz="685800" rtl="0" eaLnBrk="1" fontAlgn="auto" latinLnBrk="0" hangingPunct="1">
              <a:lnSpc>
                <a:spcPct val="90000"/>
              </a:lnSpc>
              <a:spcBef>
                <a:spcPts val="750"/>
              </a:spcBef>
              <a:spcAft>
                <a:spcPts val="0"/>
              </a:spcAft>
              <a:buClrTx/>
              <a:buSzTx/>
              <a:buFontTx/>
              <a:buNone/>
              <a:tabLst/>
              <a:defRPr/>
            </a:pPr>
            <a:r>
              <a:rPr kumimoji="0" lang="en-US" sz="1350" b="0" i="0" u="none" strike="noStrike" kern="1200" cap="none" spc="0" normalizeH="0" baseline="0" noProof="0">
                <a:ln>
                  <a:noFill/>
                </a:ln>
                <a:solidFill>
                  <a:srgbClr val="3C5961"/>
                </a:solidFill>
                <a:effectLst/>
                <a:uLnTx/>
                <a:uFillTx/>
                <a:latin typeface="Arial" panose="020B0604020202020204" pitchFamily="34" charset="0"/>
                <a:ea typeface="+mn-ea"/>
                <a:cs typeface="+mn-cs"/>
              </a:rPr>
              <a:t>Edit Master text styles</a:t>
            </a:r>
          </a:p>
          <a:p>
            <a:pPr marL="0" marR="0" lvl="1" indent="0" algn="l" defTabSz="685800" rtl="0" eaLnBrk="1" fontAlgn="auto" latinLnBrk="0" hangingPunct="1">
              <a:lnSpc>
                <a:spcPct val="90000"/>
              </a:lnSpc>
              <a:spcBef>
                <a:spcPts val="750"/>
              </a:spcBef>
              <a:spcAft>
                <a:spcPts val="0"/>
              </a:spcAft>
              <a:buClrTx/>
              <a:buSzTx/>
              <a:buFontTx/>
              <a:buNone/>
              <a:tabLst/>
              <a:defRPr/>
            </a:pPr>
            <a:r>
              <a:rPr kumimoji="0" lang="en-US" sz="1350" b="0" i="0" u="none" strike="noStrike" kern="1200" cap="none" spc="0" normalizeH="0" baseline="0" noProof="0">
                <a:ln>
                  <a:noFill/>
                </a:ln>
                <a:solidFill>
                  <a:srgbClr val="3C5961"/>
                </a:solidFill>
                <a:effectLst/>
                <a:uLnTx/>
                <a:uFillTx/>
                <a:latin typeface="Arial" panose="020B0604020202020204" pitchFamily="34" charset="0"/>
                <a:ea typeface="+mn-ea"/>
                <a:cs typeface="+mn-cs"/>
              </a:rPr>
              <a:t>Second level</a:t>
            </a:r>
          </a:p>
          <a:p>
            <a:pPr marL="0" marR="0" lvl="2" indent="0" algn="l" defTabSz="685800" rtl="0" eaLnBrk="1" fontAlgn="auto" latinLnBrk="0" hangingPunct="1">
              <a:lnSpc>
                <a:spcPct val="90000"/>
              </a:lnSpc>
              <a:spcBef>
                <a:spcPts val="750"/>
              </a:spcBef>
              <a:spcAft>
                <a:spcPts val="0"/>
              </a:spcAft>
              <a:buClrTx/>
              <a:buSzTx/>
              <a:buFontTx/>
              <a:buNone/>
              <a:tabLst/>
              <a:defRPr/>
            </a:pPr>
            <a:r>
              <a:rPr kumimoji="0" lang="en-US" sz="1350" b="0" i="0" u="none" strike="noStrike" kern="1200" cap="none" spc="0" normalizeH="0" baseline="0" noProof="0">
                <a:ln>
                  <a:noFill/>
                </a:ln>
                <a:solidFill>
                  <a:srgbClr val="3C5961"/>
                </a:solidFill>
                <a:effectLst/>
                <a:uLnTx/>
                <a:uFillTx/>
                <a:latin typeface="Arial" panose="020B0604020202020204" pitchFamily="34" charset="0"/>
                <a:ea typeface="+mn-ea"/>
                <a:cs typeface="+mn-cs"/>
              </a:rPr>
              <a:t>Third level</a:t>
            </a:r>
          </a:p>
          <a:p>
            <a:pPr marL="0" marR="0" lvl="3" indent="0" algn="l" defTabSz="685800" rtl="0" eaLnBrk="1" fontAlgn="auto" latinLnBrk="0" hangingPunct="1">
              <a:lnSpc>
                <a:spcPct val="90000"/>
              </a:lnSpc>
              <a:spcBef>
                <a:spcPts val="750"/>
              </a:spcBef>
              <a:spcAft>
                <a:spcPts val="0"/>
              </a:spcAft>
              <a:buClrTx/>
              <a:buSzTx/>
              <a:buFontTx/>
              <a:buNone/>
              <a:tabLst/>
              <a:defRPr/>
            </a:pPr>
            <a:r>
              <a:rPr kumimoji="0" lang="en-US" sz="1350" b="0" i="0" u="none" strike="noStrike" kern="1200" cap="none" spc="0" normalizeH="0" baseline="0" noProof="0">
                <a:ln>
                  <a:noFill/>
                </a:ln>
                <a:solidFill>
                  <a:srgbClr val="3C5961"/>
                </a:solidFill>
                <a:effectLst/>
                <a:uLnTx/>
                <a:uFillTx/>
                <a:latin typeface="Arial" panose="020B0604020202020204" pitchFamily="34" charset="0"/>
                <a:ea typeface="+mn-ea"/>
                <a:cs typeface="+mn-cs"/>
              </a:rPr>
              <a:t>Fourth level</a:t>
            </a:r>
          </a:p>
          <a:p>
            <a:pPr marL="0" marR="0" lvl="4" indent="0" algn="l" defTabSz="685800" rtl="0" eaLnBrk="1" fontAlgn="auto" latinLnBrk="0" hangingPunct="1">
              <a:lnSpc>
                <a:spcPct val="90000"/>
              </a:lnSpc>
              <a:spcBef>
                <a:spcPts val="750"/>
              </a:spcBef>
              <a:spcAft>
                <a:spcPts val="0"/>
              </a:spcAft>
              <a:buClrTx/>
              <a:buSzTx/>
              <a:buFontTx/>
              <a:buNone/>
              <a:tabLst/>
              <a:defRPr/>
            </a:pPr>
            <a:r>
              <a:rPr kumimoji="0" lang="en-US" sz="1350" b="0" i="0" u="none" strike="noStrike" kern="1200" cap="none" spc="0" normalizeH="0" baseline="0" noProof="0">
                <a:ln>
                  <a:noFill/>
                </a:ln>
                <a:solidFill>
                  <a:srgbClr val="3C5961"/>
                </a:solidFill>
                <a:effectLst/>
                <a:uLnTx/>
                <a:uFillTx/>
                <a:latin typeface="Arial" panose="020B0604020202020204" pitchFamily="34" charset="0"/>
                <a:ea typeface="+mn-ea"/>
                <a:cs typeface="+mn-cs"/>
              </a:rPr>
              <a:t>Fifth level</a:t>
            </a:r>
            <a:endParaRPr kumimoji="0" lang="en-US" sz="1050" b="0" i="0" u="none" strike="noStrike" kern="1200" cap="none" spc="0" normalizeH="0" baseline="0" noProof="0" dirty="0">
              <a:ln>
                <a:noFill/>
              </a:ln>
              <a:solidFill>
                <a:srgbClr val="3C5961"/>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539028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ntent_5">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AB37ABE-2F63-5A45-AC52-7C45660E074F}"/>
              </a:ext>
            </a:extLst>
          </p:cNvPr>
          <p:cNvSpPr/>
          <p:nvPr/>
        </p:nvSpPr>
        <p:spPr>
          <a:xfrm>
            <a:off x="0" y="-10725"/>
            <a:ext cx="9144000" cy="5154225"/>
          </a:xfrm>
          <a:prstGeom prst="rect">
            <a:avLst/>
          </a:prstGeom>
          <a:solidFill>
            <a:srgbClr val="3C59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8" name="Picture 7">
            <a:extLst>
              <a:ext uri="{FF2B5EF4-FFF2-40B4-BE49-F238E27FC236}">
                <a16:creationId xmlns:a16="http://schemas.microsoft.com/office/drawing/2014/main" id="{2413C3FB-77B6-AA4A-9909-35D678D946B2}"/>
              </a:ext>
            </a:extLst>
          </p:cNvPr>
          <p:cNvPicPr>
            <a:picLocks noChangeAspect="1"/>
          </p:cNvPicPr>
          <p:nvPr/>
        </p:nvPicPr>
        <p:blipFill>
          <a:blip r:embed="rId2"/>
          <a:srcRect/>
          <a:stretch/>
        </p:blipFill>
        <p:spPr>
          <a:xfrm>
            <a:off x="623888" y="-10725"/>
            <a:ext cx="1000125" cy="1000125"/>
          </a:xfrm>
          <a:prstGeom prst="rect">
            <a:avLst/>
          </a:prstGeom>
        </p:spPr>
      </p:pic>
      <p:sp>
        <p:nvSpPr>
          <p:cNvPr id="2" name="Title 1">
            <a:extLst>
              <a:ext uri="{FF2B5EF4-FFF2-40B4-BE49-F238E27FC236}">
                <a16:creationId xmlns:a16="http://schemas.microsoft.com/office/drawing/2014/main" id="{0BD8E866-BCD6-604E-B27A-1BD8DF91ED7E}"/>
              </a:ext>
            </a:extLst>
          </p:cNvPr>
          <p:cNvSpPr>
            <a:spLocks noGrp="1"/>
          </p:cNvSpPr>
          <p:nvPr>
            <p:ph type="title"/>
          </p:nvPr>
        </p:nvSpPr>
        <p:spPr>
          <a:xfrm>
            <a:off x="473528" y="1077210"/>
            <a:ext cx="7756071" cy="936104"/>
          </a:xfrm>
        </p:spPr>
        <p:txBody>
          <a:bodyPr>
            <a:normAutofit/>
          </a:bodyPr>
          <a:lstStyle>
            <a:lvl1pPr>
              <a:defRPr sz="2693" baseline="0">
                <a:solidFill>
                  <a:schemeClr val="bg1"/>
                </a:solidFill>
                <a:latin typeface="Arial" panose="020B0604020202020204" pitchFamily="34" charset="0"/>
              </a:defRPr>
            </a:lvl1pPr>
          </a:lstStyle>
          <a:p>
            <a:r>
              <a:rPr lang="en-US"/>
              <a:t>Click to edit Master title style</a:t>
            </a:r>
            <a:endParaRPr lang="en-US" dirty="0"/>
          </a:p>
        </p:txBody>
      </p:sp>
      <p:sp>
        <p:nvSpPr>
          <p:cNvPr id="5" name="Text Placeholder 2">
            <a:extLst>
              <a:ext uri="{FF2B5EF4-FFF2-40B4-BE49-F238E27FC236}">
                <a16:creationId xmlns:a16="http://schemas.microsoft.com/office/drawing/2014/main" id="{29497B7A-1BE4-B040-90C8-DC74945B03FB}"/>
              </a:ext>
            </a:extLst>
          </p:cNvPr>
          <p:cNvSpPr>
            <a:spLocks noGrp="1"/>
          </p:cNvSpPr>
          <p:nvPr>
            <p:ph idx="1"/>
          </p:nvPr>
        </p:nvSpPr>
        <p:spPr>
          <a:xfrm>
            <a:off x="473528" y="2176292"/>
            <a:ext cx="7756072" cy="2362371"/>
          </a:xfrm>
          <a:prstGeom prst="rect">
            <a:avLst/>
          </a:prstGeom>
        </p:spPr>
        <p:txBody>
          <a:bodyPr vert="horz" lIns="91440" tIns="45720" rIns="91440" bIns="45720" rtlCol="0">
            <a:normAutofit/>
          </a:bodyPr>
          <a:lstStyle>
            <a:lvl1pPr>
              <a:defRPr sz="1500">
                <a:solidFill>
                  <a:schemeClr val="bg1"/>
                </a:solidFill>
              </a:defRPr>
            </a:lvl1pPr>
            <a:lvl2pPr>
              <a:defRPr sz="1200">
                <a:solidFill>
                  <a:srgbClr val="00B3BC"/>
                </a:solidFill>
              </a:defRPr>
            </a:lvl2pPr>
            <a:lvl3pPr marL="900113" indent="-214313">
              <a:buClr>
                <a:srgbClr val="EE5934"/>
              </a:buClr>
              <a:buFont typeface="Arial" panose="020B0604020202020204" pitchFamily="34" charset="0"/>
              <a:buChar char="•"/>
              <a:defRPr sz="1200">
                <a:solidFill>
                  <a:schemeClr val="bg1"/>
                </a:solidFill>
              </a:defRPr>
            </a:lvl3pPr>
            <a:lvl4pPr marL="1200150" indent="-171450">
              <a:buClr>
                <a:srgbClr val="EE5934"/>
              </a:buClr>
              <a:buFont typeface="Wingdings" pitchFamily="2" charset="2"/>
              <a:buChar char="§"/>
              <a:defRPr sz="1200">
                <a:solidFill>
                  <a:schemeClr val="bg1"/>
                </a:solidFill>
              </a:defRPr>
            </a:lvl4pPr>
            <a:lvl5pPr marL="1543050" indent="-171450">
              <a:buClr>
                <a:srgbClr val="EE5934"/>
              </a:buClr>
              <a:buFont typeface="Courier New" panose="02070309020205020404" pitchFamily="49" charset="0"/>
              <a:buChar char="o"/>
              <a:defRPr sz="12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Footer Placeholder 4">
            <a:extLst>
              <a:ext uri="{FF2B5EF4-FFF2-40B4-BE49-F238E27FC236}">
                <a16:creationId xmlns:a16="http://schemas.microsoft.com/office/drawing/2014/main" id="{9C160D21-50ED-A343-BF9D-E04AA1215237}"/>
              </a:ext>
            </a:extLst>
          </p:cNvPr>
          <p:cNvSpPr txBox="1">
            <a:spLocks/>
          </p:cNvSpPr>
          <p:nvPr/>
        </p:nvSpPr>
        <p:spPr>
          <a:xfrm>
            <a:off x="205896" y="4733925"/>
            <a:ext cx="338987" cy="273844"/>
          </a:xfrm>
          <a:prstGeom prst="rect">
            <a:avLst/>
          </a:prstGeom>
        </p:spPr>
        <p:txBody>
          <a:bodyPr/>
          <a:lstStyle>
            <a:defPPr>
              <a:defRPr lang="en-US"/>
            </a:defPPr>
            <a:lvl1pPr marL="0" algn="l" defTabSz="457200" rtl="0" eaLnBrk="1" latinLnBrk="0" hangingPunct="1">
              <a:defRPr sz="1000" kern="1200" cap="all" baseline="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DC22ACE-5963-B545-9537-C0CE62A9DECC}" type="slidenum">
              <a:rPr lang="en-US" sz="750" smtClean="0">
                <a:solidFill>
                  <a:schemeClr val="bg1"/>
                </a:solidFill>
              </a:rPr>
              <a:pPr/>
              <a:t>‹#›</a:t>
            </a:fld>
            <a:r>
              <a:rPr lang="en-US" sz="750" dirty="0">
                <a:solidFill>
                  <a:schemeClr val="bg1"/>
                </a:solidFill>
              </a:rPr>
              <a:t> /</a:t>
            </a:r>
          </a:p>
        </p:txBody>
      </p:sp>
      <p:sp>
        <p:nvSpPr>
          <p:cNvPr id="13" name="Footer Placeholder 5">
            <a:extLst>
              <a:ext uri="{FF2B5EF4-FFF2-40B4-BE49-F238E27FC236}">
                <a16:creationId xmlns:a16="http://schemas.microsoft.com/office/drawing/2014/main" id="{C3720FEC-0256-4D47-A6D7-74038E4C0158}"/>
              </a:ext>
            </a:extLst>
          </p:cNvPr>
          <p:cNvSpPr>
            <a:spLocks noGrp="1"/>
          </p:cNvSpPr>
          <p:nvPr>
            <p:ph type="ftr" sz="quarter" idx="3"/>
          </p:nvPr>
        </p:nvSpPr>
        <p:spPr>
          <a:xfrm flipH="1">
            <a:off x="420337" y="4733925"/>
            <a:ext cx="2400300" cy="273844"/>
          </a:xfrm>
          <a:prstGeom prst="rect">
            <a:avLst/>
          </a:prstGeom>
        </p:spPr>
        <p:txBody>
          <a:bodyPr/>
          <a:lstStyle>
            <a:lvl1pPr algn="l">
              <a:defRPr sz="750" baseline="0">
                <a:solidFill>
                  <a:schemeClr val="bg1"/>
                </a:solidFill>
                <a:latin typeface="Arial" panose="020B0604020202020204" pitchFamily="34" charset="0"/>
              </a:defRPr>
            </a:lvl1pPr>
          </a:lstStyle>
          <a:p>
            <a:r>
              <a:rPr lang="en-US"/>
              <a:t>How Do I Get There?</a:t>
            </a:r>
            <a:endParaRPr lang="en-US" dirty="0"/>
          </a:p>
        </p:txBody>
      </p:sp>
    </p:spTree>
    <p:extLst>
      <p:ext uri="{BB962C8B-B14F-4D97-AF65-F5344CB8AC3E}">
        <p14:creationId xmlns:p14="http://schemas.microsoft.com/office/powerpoint/2010/main" val="40492130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747132"/>
            <a:ext cx="7886700" cy="52088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455235"/>
            <a:ext cx="7886700" cy="317748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a:extLst>
              <a:ext uri="{FF2B5EF4-FFF2-40B4-BE49-F238E27FC236}">
                <a16:creationId xmlns:a16="http://schemas.microsoft.com/office/drawing/2014/main" id="{F38B4263-1394-1349-BCAE-A04A396DBF04}"/>
              </a:ext>
            </a:extLst>
          </p:cNvPr>
          <p:cNvSpPr txBox="1">
            <a:spLocks/>
          </p:cNvSpPr>
          <p:nvPr/>
        </p:nvSpPr>
        <p:spPr>
          <a:xfrm>
            <a:off x="205896" y="4733925"/>
            <a:ext cx="338987" cy="273844"/>
          </a:xfrm>
          <a:prstGeom prst="rect">
            <a:avLst/>
          </a:prstGeom>
        </p:spPr>
        <p:txBody>
          <a:bodyPr/>
          <a:lstStyle>
            <a:defPPr>
              <a:defRPr lang="en-US"/>
            </a:defPPr>
            <a:lvl1pPr marL="0" algn="l" defTabSz="457200" rtl="0" eaLnBrk="1" latinLnBrk="0" hangingPunct="1">
              <a:defRPr sz="1000" kern="1200" cap="all" baseline="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DC22ACE-5963-B545-9537-C0CE62A9DECC}" type="slidenum">
              <a:rPr lang="en-US" sz="750" smtClean="0"/>
              <a:pPr/>
              <a:t>‹#›</a:t>
            </a:fld>
            <a:r>
              <a:rPr lang="en-US" sz="750" dirty="0"/>
              <a:t> /</a:t>
            </a:r>
          </a:p>
        </p:txBody>
      </p:sp>
      <p:sp>
        <p:nvSpPr>
          <p:cNvPr id="9" name="Footer Placeholder 5">
            <a:extLst>
              <a:ext uri="{FF2B5EF4-FFF2-40B4-BE49-F238E27FC236}">
                <a16:creationId xmlns:a16="http://schemas.microsoft.com/office/drawing/2014/main" id="{AD48071C-B15F-954B-B6DC-A6044537413E}"/>
              </a:ext>
            </a:extLst>
          </p:cNvPr>
          <p:cNvSpPr>
            <a:spLocks noGrp="1"/>
          </p:cNvSpPr>
          <p:nvPr>
            <p:ph type="ftr" sz="quarter" idx="3"/>
          </p:nvPr>
        </p:nvSpPr>
        <p:spPr>
          <a:xfrm flipH="1">
            <a:off x="420337" y="4733925"/>
            <a:ext cx="2400300" cy="273844"/>
          </a:xfrm>
          <a:prstGeom prst="rect">
            <a:avLst/>
          </a:prstGeom>
        </p:spPr>
        <p:txBody>
          <a:bodyPr/>
          <a:lstStyle>
            <a:lvl1pPr algn="l">
              <a:defRPr sz="750" baseline="0">
                <a:latin typeface="Arial" panose="020B0604020202020204" pitchFamily="34" charset="0"/>
              </a:defRPr>
            </a:lvl1pPr>
          </a:lstStyle>
          <a:p>
            <a:r>
              <a:rPr lang="en-US"/>
              <a:t>How Do I Get There?</a:t>
            </a:r>
            <a:endParaRPr lang="en-US" dirty="0"/>
          </a:p>
        </p:txBody>
      </p:sp>
    </p:spTree>
    <p:extLst>
      <p:ext uri="{BB962C8B-B14F-4D97-AF65-F5344CB8AC3E}">
        <p14:creationId xmlns:p14="http://schemas.microsoft.com/office/powerpoint/2010/main" val="371121526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dt="0"/>
  <p:txStyles>
    <p:titleStyle>
      <a:lvl1pPr algn="l" defTabSz="685800" rtl="0" eaLnBrk="1" latinLnBrk="0" hangingPunct="1">
        <a:lnSpc>
          <a:spcPct val="90000"/>
        </a:lnSpc>
        <a:spcBef>
          <a:spcPct val="0"/>
        </a:spcBef>
        <a:buNone/>
        <a:defRPr sz="3300" kern="1200" baseline="0">
          <a:solidFill>
            <a:schemeClr val="tx1"/>
          </a:solidFill>
          <a:latin typeface="Arial" panose="020B0604020202020204" pitchFamily="34" charset="0"/>
          <a:ea typeface="+mj-ea"/>
          <a:cs typeface="+mj-cs"/>
        </a:defRPr>
      </a:lvl1pPr>
    </p:titleStyle>
    <p:bodyStyle>
      <a:lvl1pPr marL="0" indent="0" algn="l" defTabSz="685800" rtl="0" eaLnBrk="1" latinLnBrk="0" hangingPunct="1">
        <a:lnSpc>
          <a:spcPct val="90000"/>
        </a:lnSpc>
        <a:spcBef>
          <a:spcPts val="750"/>
        </a:spcBef>
        <a:buFontTx/>
        <a:buNone/>
        <a:defRPr sz="1350" kern="1200" baseline="0">
          <a:solidFill>
            <a:schemeClr val="tx1"/>
          </a:solidFill>
          <a:latin typeface="Arial" panose="020B0604020202020204" pitchFamily="34" charset="0"/>
          <a:ea typeface="+mn-ea"/>
          <a:cs typeface="+mn-cs"/>
        </a:defRPr>
      </a:lvl1pPr>
      <a:lvl2pPr marL="342900" indent="0" algn="l" defTabSz="685800" rtl="0" eaLnBrk="1" latinLnBrk="0" hangingPunct="1">
        <a:lnSpc>
          <a:spcPct val="90000"/>
        </a:lnSpc>
        <a:spcBef>
          <a:spcPts val="375"/>
        </a:spcBef>
        <a:buFontTx/>
        <a:buNone/>
        <a:defRPr sz="1050" b="1" kern="1200" baseline="0">
          <a:solidFill>
            <a:schemeClr val="accent2"/>
          </a:solidFill>
          <a:latin typeface="Arial" panose="020B06040202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050" kern="1200" baseline="0">
          <a:solidFill>
            <a:schemeClr val="tx1"/>
          </a:solidFill>
          <a:latin typeface="Arial" panose="020B0604020202020204" pitchFamily="34" charset="0"/>
          <a:ea typeface="+mn-ea"/>
          <a:cs typeface="+mn-cs"/>
        </a:defRPr>
      </a:lvl3pPr>
      <a:lvl4pPr marL="1200150" indent="-171450" algn="l" defTabSz="685800" rtl="0" eaLnBrk="1" latinLnBrk="0" hangingPunct="1">
        <a:lnSpc>
          <a:spcPct val="90000"/>
        </a:lnSpc>
        <a:spcBef>
          <a:spcPts val="375"/>
        </a:spcBef>
        <a:buFont typeface="Courier New" panose="02070309020205020404" pitchFamily="49" charset="0"/>
        <a:buChar char="o"/>
        <a:defRPr sz="1050" kern="1200" baseline="0">
          <a:solidFill>
            <a:schemeClr val="tx1"/>
          </a:solidFill>
          <a:latin typeface="Arial" panose="020B0604020202020204" pitchFamily="34" charset="0"/>
          <a:ea typeface="+mn-ea"/>
          <a:cs typeface="+mn-cs"/>
        </a:defRPr>
      </a:lvl4pPr>
      <a:lvl5pPr marL="1543050" indent="-171450" algn="l" defTabSz="685800" rtl="0" eaLnBrk="1" latinLnBrk="0" hangingPunct="1">
        <a:lnSpc>
          <a:spcPct val="90000"/>
        </a:lnSpc>
        <a:spcBef>
          <a:spcPts val="375"/>
        </a:spcBef>
        <a:buFont typeface="Wingdings" pitchFamily="2" charset="2"/>
        <a:buChar char="§"/>
        <a:defRPr sz="1050" kern="1200" baseline="0">
          <a:solidFill>
            <a:schemeClr val="tx1"/>
          </a:solidFill>
          <a:latin typeface="Arial" panose="020B0604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hyperlink" Target="https://sites.google.com/a/nhusd.k12.ca.us/dis/decoto-school-general-informat-ion-1/personalized-learning-plan-plp" TargetMode="External"/><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hyperlink" Target="https://www.sde.idaho.gov/topics/hs-grad-req/" TargetMode="External"/><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title"/>
          </p:nvPr>
        </p:nvSpPr>
        <p:spPr>
          <a:xfrm>
            <a:off x="456811" y="2762014"/>
            <a:ext cx="3898719" cy="1326921"/>
          </a:xfrm>
          <a:prstGeom prst="rect">
            <a:avLst/>
          </a:prstGeom>
        </p:spPr>
        <p:txBody>
          <a:bodyPr spcFirstLastPara="1" wrap="square" lIns="91425" tIns="91425" rIns="91425" bIns="91425" anchor="b" anchorCtr="0">
            <a:noAutofit/>
          </a:bodyPr>
          <a:lstStyle/>
          <a:p>
            <a:pPr>
              <a:spcBef>
                <a:spcPts val="0"/>
              </a:spcBef>
            </a:pPr>
            <a:r>
              <a:rPr lang="en-US" sz="4500" b="1" cap="all" dirty="0">
                <a:latin typeface="Arial"/>
                <a:cs typeface="Arial"/>
              </a:rPr>
              <a:t>CAREER PATHWAY PLAN: Lets create it!</a:t>
            </a:r>
            <a:endParaRPr lang="en" sz="4500" b="1" cap="all" dirty="0">
              <a:latin typeface="Arial"/>
              <a:cs typeface="Arial"/>
            </a:endParaRPr>
          </a:p>
        </p:txBody>
      </p:sp>
      <p:pic>
        <p:nvPicPr>
          <p:cNvPr id="10" name="Picture Placeholder 9">
            <a:extLst>
              <a:ext uri="{FF2B5EF4-FFF2-40B4-BE49-F238E27FC236}">
                <a16:creationId xmlns:a16="http://schemas.microsoft.com/office/drawing/2014/main" id="{740C23A7-C599-48E2-847D-5604EA80E6FD}"/>
              </a:ext>
            </a:extLst>
          </p:cNvPr>
          <p:cNvPicPr>
            <a:picLocks noGrp="1" noChangeAspect="1"/>
          </p:cNvPicPr>
          <p:nvPr>
            <p:ph type="pic" sz="quarter" idx="10"/>
          </p:nvPr>
        </p:nvPicPr>
        <p:blipFill>
          <a:blip r:embed="rId3"/>
          <a:srcRect l="18302" r="18302"/>
          <a:stretch>
            <a:fillRect/>
          </a:stretch>
        </p:blipFill>
        <p:spPr/>
      </p:pic>
      <p:sp>
        <p:nvSpPr>
          <p:cNvPr id="5" name="Rectangle 4">
            <a:extLst>
              <a:ext uri="{FF2B5EF4-FFF2-40B4-BE49-F238E27FC236}">
                <a16:creationId xmlns:a16="http://schemas.microsoft.com/office/drawing/2014/main" id="{F919DDC1-65A2-4095-91E3-CA50F0238145}"/>
              </a:ext>
            </a:extLst>
          </p:cNvPr>
          <p:cNvSpPr/>
          <p:nvPr/>
        </p:nvSpPr>
        <p:spPr>
          <a:xfrm>
            <a:off x="4609055" y="2486443"/>
            <a:ext cx="2548258" cy="2328637"/>
          </a:xfrm>
          <a:prstGeom prst="rect">
            <a:avLst/>
          </a:prstGeom>
          <a:solidFill>
            <a:srgbClr val="00B3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31">
            <a:extLst>
              <a:ext uri="{FF2B5EF4-FFF2-40B4-BE49-F238E27FC236}">
                <a16:creationId xmlns:a16="http://schemas.microsoft.com/office/drawing/2014/main" id="{F5A7AD13-1231-47CC-A90A-60A9883DADBB}"/>
              </a:ext>
            </a:extLst>
          </p:cNvPr>
          <p:cNvSpPr txBox="1">
            <a:spLocks/>
          </p:cNvSpPr>
          <p:nvPr/>
        </p:nvSpPr>
        <p:spPr>
          <a:xfrm>
            <a:off x="4456503" y="4262223"/>
            <a:ext cx="2516508" cy="582903"/>
          </a:xfrm>
          <a:prstGeom prst="rect">
            <a:avLst/>
          </a:prstGeom>
        </p:spPr>
        <p:txBody>
          <a:bodyPr vert="horz" lIns="91440" tIns="45720" rIns="91440" bIns="45720" rtlCol="0" anchor="t">
            <a:normAutofit/>
          </a:bodyPr>
          <a:lstStyle>
            <a:lvl1pPr marL="0" indent="0" algn="l" defTabSz="685800" rtl="0" eaLnBrk="1" latinLnBrk="0" hangingPunct="1">
              <a:lnSpc>
                <a:spcPct val="90000"/>
              </a:lnSpc>
              <a:spcBef>
                <a:spcPts val="750"/>
              </a:spcBef>
              <a:buFontTx/>
              <a:buNone/>
              <a:defRPr sz="1350" kern="1200" baseline="0">
                <a:solidFill>
                  <a:schemeClr val="tx1"/>
                </a:solidFill>
                <a:latin typeface="Arial" panose="020B0604020202020204" pitchFamily="34" charset="0"/>
                <a:ea typeface="+mn-ea"/>
                <a:cs typeface="+mn-cs"/>
              </a:defRPr>
            </a:lvl1pPr>
            <a:lvl2pPr marL="342900" indent="0" algn="l" defTabSz="685800" rtl="0" eaLnBrk="1" latinLnBrk="0" hangingPunct="1">
              <a:lnSpc>
                <a:spcPct val="90000"/>
              </a:lnSpc>
              <a:spcBef>
                <a:spcPts val="375"/>
              </a:spcBef>
              <a:buFontTx/>
              <a:buNone/>
              <a:defRPr sz="1050" b="1" kern="1200" baseline="0">
                <a:solidFill>
                  <a:schemeClr val="accent2"/>
                </a:solidFill>
                <a:latin typeface="Arial" panose="020B06040202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050" kern="1200" baseline="0">
                <a:solidFill>
                  <a:schemeClr val="tx1"/>
                </a:solidFill>
                <a:latin typeface="Arial" panose="020B0604020202020204" pitchFamily="34" charset="0"/>
                <a:ea typeface="+mn-ea"/>
                <a:cs typeface="+mn-cs"/>
              </a:defRPr>
            </a:lvl3pPr>
            <a:lvl4pPr marL="1200150" indent="-171450" algn="l" defTabSz="685800" rtl="0" eaLnBrk="1" latinLnBrk="0" hangingPunct="1">
              <a:lnSpc>
                <a:spcPct val="90000"/>
              </a:lnSpc>
              <a:spcBef>
                <a:spcPts val="375"/>
              </a:spcBef>
              <a:buFont typeface="Courier New" panose="02070309020205020404" pitchFamily="49" charset="0"/>
              <a:buChar char="o"/>
              <a:defRPr sz="1050" kern="1200" baseline="0">
                <a:solidFill>
                  <a:schemeClr val="tx1"/>
                </a:solidFill>
                <a:latin typeface="Arial" panose="020B0604020202020204" pitchFamily="34" charset="0"/>
                <a:ea typeface="+mn-ea"/>
                <a:cs typeface="+mn-cs"/>
              </a:defRPr>
            </a:lvl4pPr>
            <a:lvl5pPr marL="1543050" indent="-171450" algn="l" defTabSz="685800" rtl="0" eaLnBrk="1" latinLnBrk="0" hangingPunct="1">
              <a:lnSpc>
                <a:spcPct val="90000"/>
              </a:lnSpc>
              <a:spcBef>
                <a:spcPts val="375"/>
              </a:spcBef>
              <a:buFont typeface="Wingdings" pitchFamily="2" charset="2"/>
              <a:buChar char="§"/>
              <a:defRPr sz="1050" kern="1200" baseline="0">
                <a:solidFill>
                  <a:schemeClr val="tx1"/>
                </a:solidFill>
                <a:latin typeface="Arial" panose="020B0604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r"/>
            <a:r>
              <a:rPr lang="en-US" b="1" dirty="0">
                <a:latin typeface="Arial"/>
                <a:cs typeface="Arial"/>
              </a:rPr>
              <a:t>HOW DO I GET THERE?</a:t>
            </a:r>
            <a:endParaRPr lang="en-US" dirty="0">
              <a:cs typeface="Arial"/>
            </a:endParaRPr>
          </a:p>
        </p:txBody>
      </p:sp>
      <p:sp>
        <p:nvSpPr>
          <p:cNvPr id="7" name="Text Placeholder 32">
            <a:extLst>
              <a:ext uri="{FF2B5EF4-FFF2-40B4-BE49-F238E27FC236}">
                <a16:creationId xmlns:a16="http://schemas.microsoft.com/office/drawing/2014/main" id="{23218CEC-7B99-4A79-B2F2-C2ABEFF3A087}"/>
              </a:ext>
            </a:extLst>
          </p:cNvPr>
          <p:cNvSpPr txBox="1">
            <a:spLocks/>
          </p:cNvSpPr>
          <p:nvPr/>
        </p:nvSpPr>
        <p:spPr>
          <a:xfrm>
            <a:off x="4475281" y="2624797"/>
            <a:ext cx="2476923" cy="414503"/>
          </a:xfrm>
          <a:prstGeom prst="rect">
            <a:avLst/>
          </a:prstGeom>
        </p:spPr>
        <p:txBody>
          <a:bodyPr vert="horz" lIns="91440" tIns="45720" rIns="91440" bIns="45720" rtlCol="0" anchor="t">
            <a:normAutofit/>
          </a:bodyPr>
          <a:lstStyle>
            <a:lvl1pPr marL="0" indent="0" algn="l" defTabSz="685800" rtl="0" eaLnBrk="1" latinLnBrk="0" hangingPunct="1">
              <a:lnSpc>
                <a:spcPct val="90000"/>
              </a:lnSpc>
              <a:spcBef>
                <a:spcPts val="750"/>
              </a:spcBef>
              <a:buFontTx/>
              <a:buNone/>
              <a:defRPr sz="1350" kern="1200" baseline="0">
                <a:solidFill>
                  <a:schemeClr val="tx1"/>
                </a:solidFill>
                <a:latin typeface="Arial" panose="020B0604020202020204" pitchFamily="34" charset="0"/>
                <a:ea typeface="+mn-ea"/>
                <a:cs typeface="+mn-cs"/>
              </a:defRPr>
            </a:lvl1pPr>
            <a:lvl2pPr marL="342900" indent="0" algn="l" defTabSz="685800" rtl="0" eaLnBrk="1" latinLnBrk="0" hangingPunct="1">
              <a:lnSpc>
                <a:spcPct val="90000"/>
              </a:lnSpc>
              <a:spcBef>
                <a:spcPts val="375"/>
              </a:spcBef>
              <a:buFontTx/>
              <a:buNone/>
              <a:defRPr sz="1050" b="1" kern="1200" baseline="0">
                <a:solidFill>
                  <a:schemeClr val="accent2"/>
                </a:solidFill>
                <a:latin typeface="Arial" panose="020B06040202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050" kern="1200" baseline="0">
                <a:solidFill>
                  <a:schemeClr val="tx1"/>
                </a:solidFill>
                <a:latin typeface="Arial" panose="020B0604020202020204" pitchFamily="34" charset="0"/>
                <a:ea typeface="+mn-ea"/>
                <a:cs typeface="+mn-cs"/>
              </a:defRPr>
            </a:lvl3pPr>
            <a:lvl4pPr marL="1200150" indent="-171450" algn="l" defTabSz="685800" rtl="0" eaLnBrk="1" latinLnBrk="0" hangingPunct="1">
              <a:lnSpc>
                <a:spcPct val="90000"/>
              </a:lnSpc>
              <a:spcBef>
                <a:spcPts val="375"/>
              </a:spcBef>
              <a:buFont typeface="Courier New" panose="02070309020205020404" pitchFamily="49" charset="0"/>
              <a:buChar char="o"/>
              <a:defRPr sz="1050" kern="1200" baseline="0">
                <a:solidFill>
                  <a:schemeClr val="tx1"/>
                </a:solidFill>
                <a:latin typeface="Arial" panose="020B0604020202020204" pitchFamily="34" charset="0"/>
                <a:ea typeface="+mn-ea"/>
                <a:cs typeface="+mn-cs"/>
              </a:defRPr>
            </a:lvl4pPr>
            <a:lvl5pPr marL="1543050" indent="-171450" algn="l" defTabSz="685800" rtl="0" eaLnBrk="1" latinLnBrk="0" hangingPunct="1">
              <a:lnSpc>
                <a:spcPct val="90000"/>
              </a:lnSpc>
              <a:spcBef>
                <a:spcPts val="375"/>
              </a:spcBef>
              <a:buFont typeface="Wingdings" pitchFamily="2" charset="2"/>
              <a:buChar char="§"/>
              <a:defRPr sz="1050" kern="1200" baseline="0">
                <a:solidFill>
                  <a:schemeClr val="tx1"/>
                </a:solidFill>
                <a:latin typeface="Arial" panose="020B0604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r"/>
            <a:r>
              <a:rPr lang="en-US">
                <a:latin typeface="Arial"/>
                <a:cs typeface="Arial"/>
              </a:rPr>
              <a:t>Date here</a:t>
            </a:r>
            <a:endParaRPr lang="en-US"/>
          </a:p>
        </p:txBody>
      </p:sp>
      <p:cxnSp>
        <p:nvCxnSpPr>
          <p:cNvPr id="8" name="Straight Connector 7">
            <a:extLst>
              <a:ext uri="{FF2B5EF4-FFF2-40B4-BE49-F238E27FC236}">
                <a16:creationId xmlns:a16="http://schemas.microsoft.com/office/drawing/2014/main" id="{EFE6BAC7-DEF1-4197-9565-8849BDEE484F}"/>
              </a:ext>
            </a:extLst>
          </p:cNvPr>
          <p:cNvCxnSpPr>
            <a:cxnSpLocks/>
          </p:cNvCxnSpPr>
          <p:nvPr/>
        </p:nvCxnSpPr>
        <p:spPr>
          <a:xfrm>
            <a:off x="6307147" y="3148982"/>
            <a:ext cx="45094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9"/>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US" sz="2800" dirty="0"/>
              <a:t>WHAT IS AVAILABLE FOR ME?</a:t>
            </a:r>
            <a:endParaRPr sz="2800" dirty="0"/>
          </a:p>
        </p:txBody>
      </p:sp>
      <p:sp>
        <p:nvSpPr>
          <p:cNvPr id="91" name="Google Shape;91;p19"/>
          <p:cNvSpPr txBox="1">
            <a:spLocks noGrp="1"/>
          </p:cNvSpPr>
          <p:nvPr>
            <p:ph idx="1"/>
          </p:nvPr>
        </p:nvSpPr>
        <p:spPr>
          <a:xfrm>
            <a:off x="3331094" y="1040204"/>
            <a:ext cx="5661033" cy="4103296"/>
          </a:xfrm>
          <a:prstGeom prst="rect">
            <a:avLst/>
          </a:prstGeom>
        </p:spPr>
        <p:txBody>
          <a:bodyPr spcFirstLastPara="1" wrap="square" lIns="91425" tIns="91425" rIns="91425" bIns="91425" anchor="t" anchorCtr="0">
            <a:normAutofit fontScale="55000" lnSpcReduction="20000"/>
          </a:bodyPr>
          <a:lstStyle/>
          <a:p>
            <a:pPr marL="114300" lvl="0" algn="l" rtl="0">
              <a:lnSpc>
                <a:spcPct val="120000"/>
              </a:lnSpc>
              <a:spcBef>
                <a:spcPts val="0"/>
              </a:spcBef>
              <a:spcAft>
                <a:spcPts val="0"/>
              </a:spcAft>
              <a:buClr>
                <a:schemeClr val="accent1"/>
              </a:buClr>
              <a:buSzPts val="1800"/>
            </a:pPr>
            <a:r>
              <a:rPr lang="en-US" sz="2900" b="1" dirty="0"/>
              <a:t>TWO CHOICES</a:t>
            </a:r>
          </a:p>
          <a:p>
            <a:pPr marL="114300" lvl="0" algn="l" rtl="0">
              <a:lnSpc>
                <a:spcPct val="120000"/>
              </a:lnSpc>
              <a:spcBef>
                <a:spcPts val="0"/>
              </a:spcBef>
              <a:spcAft>
                <a:spcPts val="0"/>
              </a:spcAft>
              <a:buClr>
                <a:schemeClr val="accent1"/>
              </a:buClr>
              <a:buSzPts val="1800"/>
            </a:pPr>
            <a:endParaRPr lang="en-US" sz="2900" b="1" dirty="0"/>
          </a:p>
          <a:p>
            <a:pPr marL="114300" lvl="0" algn="l" rtl="0">
              <a:lnSpc>
                <a:spcPct val="120000"/>
              </a:lnSpc>
              <a:spcBef>
                <a:spcPts val="0"/>
              </a:spcBef>
              <a:spcAft>
                <a:spcPts val="0"/>
              </a:spcAft>
              <a:buClr>
                <a:schemeClr val="accent1"/>
              </a:buClr>
              <a:buSzPts val="1800"/>
            </a:pPr>
            <a:r>
              <a:rPr lang="en-US" sz="2900" b="1" dirty="0"/>
              <a:t>OPTION 1:</a:t>
            </a:r>
          </a:p>
          <a:p>
            <a:pPr marL="400050" lvl="0" indent="-285750" algn="l" rtl="0">
              <a:lnSpc>
                <a:spcPct val="120000"/>
              </a:lnSpc>
              <a:spcBef>
                <a:spcPts val="0"/>
              </a:spcBef>
              <a:spcAft>
                <a:spcPts val="0"/>
              </a:spcAft>
              <a:buClr>
                <a:schemeClr val="accent1"/>
              </a:buClr>
              <a:buSzPts val="1800"/>
              <a:buFont typeface="Arial" panose="020B0604020202020204" pitchFamily="34" charset="0"/>
              <a:buChar char="•"/>
            </a:pPr>
            <a:r>
              <a:rPr lang="en-US" sz="2900" dirty="0"/>
              <a:t>Decide on </a:t>
            </a:r>
            <a:r>
              <a:rPr lang="en-US" sz="2900" b="1" dirty="0"/>
              <a:t>ONE</a:t>
            </a:r>
            <a:r>
              <a:rPr lang="en-US" sz="2900" dirty="0"/>
              <a:t> pathway that you think you want to pursue</a:t>
            </a:r>
          </a:p>
          <a:p>
            <a:pPr marL="742950" lvl="1" indent="-285750">
              <a:lnSpc>
                <a:spcPct val="120000"/>
              </a:lnSpc>
              <a:spcBef>
                <a:spcPts val="0"/>
              </a:spcBef>
              <a:buClr>
                <a:schemeClr val="accent1"/>
              </a:buClr>
              <a:buSzPts val="1800"/>
              <a:buFont typeface="Arial" panose="020B0604020202020204" pitchFamily="34" charset="0"/>
              <a:buChar char="•"/>
            </a:pPr>
            <a:r>
              <a:rPr lang="en-US" sz="2900" b="0" dirty="0">
                <a:solidFill>
                  <a:schemeClr val="tx1"/>
                </a:solidFill>
              </a:rPr>
              <a:t>Add the required courses to your Career Pathway Plan</a:t>
            </a:r>
          </a:p>
          <a:p>
            <a:pPr marL="114300">
              <a:lnSpc>
                <a:spcPct val="120000"/>
              </a:lnSpc>
              <a:spcBef>
                <a:spcPts val="0"/>
              </a:spcBef>
              <a:buClr>
                <a:schemeClr val="accent1"/>
              </a:buClr>
              <a:buSzPts val="1800"/>
            </a:pPr>
            <a:r>
              <a:rPr lang="en-US" sz="3200" b="1" dirty="0"/>
              <a:t>OPTION 2:</a:t>
            </a:r>
            <a:endParaRPr lang="en-US" sz="3200" b="1" dirty="0">
              <a:solidFill>
                <a:schemeClr val="tx1"/>
              </a:solidFill>
            </a:endParaRPr>
          </a:p>
          <a:p>
            <a:pPr marL="400050" lvl="0" indent="-285750" algn="l" rtl="0">
              <a:lnSpc>
                <a:spcPct val="120000"/>
              </a:lnSpc>
              <a:spcBef>
                <a:spcPts val="0"/>
              </a:spcBef>
              <a:spcAft>
                <a:spcPts val="0"/>
              </a:spcAft>
              <a:buClr>
                <a:schemeClr val="accent1"/>
              </a:buClr>
              <a:buSzPts val="1800"/>
              <a:buFont typeface="Arial" panose="020B0604020202020204" pitchFamily="34" charset="0"/>
              <a:buChar char="•"/>
            </a:pPr>
            <a:r>
              <a:rPr lang="en-US" sz="2900" dirty="0"/>
              <a:t>Decide on</a:t>
            </a:r>
            <a:r>
              <a:rPr lang="en-US" sz="2900" b="1" dirty="0"/>
              <a:t> TWO </a:t>
            </a:r>
            <a:r>
              <a:rPr lang="en-US" sz="2900" dirty="0"/>
              <a:t>pathways that you find most interesting or appealing</a:t>
            </a:r>
          </a:p>
          <a:p>
            <a:pPr marL="742950" lvl="1" indent="-285750">
              <a:lnSpc>
                <a:spcPct val="120000"/>
              </a:lnSpc>
              <a:spcBef>
                <a:spcPts val="0"/>
              </a:spcBef>
              <a:buClr>
                <a:schemeClr val="accent1"/>
              </a:buClr>
              <a:buSzPts val="1800"/>
              <a:buFont typeface="Arial" panose="020B0604020202020204" pitchFamily="34" charset="0"/>
              <a:buChar char="•"/>
            </a:pPr>
            <a:r>
              <a:rPr lang="en-US" sz="2900" b="0" dirty="0">
                <a:solidFill>
                  <a:schemeClr val="tx1"/>
                </a:solidFill>
              </a:rPr>
              <a:t>Add 1-2 classes for each in the first two years/semesters of your Career Pathway Plan</a:t>
            </a:r>
            <a:endParaRPr lang="en" sz="2900" b="0" dirty="0">
              <a:solidFill>
                <a:schemeClr val="tx1"/>
              </a:solidFill>
            </a:endParaRPr>
          </a:p>
          <a:p>
            <a:pPr marL="457200" lvl="0" indent="-342900" algn="l" rtl="0">
              <a:lnSpc>
                <a:spcPct val="120000"/>
              </a:lnSpc>
              <a:spcBef>
                <a:spcPts val="0"/>
              </a:spcBef>
              <a:spcAft>
                <a:spcPts val="0"/>
              </a:spcAft>
              <a:buClr>
                <a:schemeClr val="accent1"/>
              </a:buClr>
              <a:buSzPts val="1800"/>
              <a:buFont typeface="Arial" panose="020B0604020202020204" pitchFamily="34" charset="0"/>
              <a:buChar char="•"/>
            </a:pPr>
            <a:r>
              <a:rPr lang="en" sz="2900" dirty="0"/>
              <a:t>Focus on 10</a:t>
            </a:r>
            <a:r>
              <a:rPr lang="en" sz="2900" baseline="30000" dirty="0"/>
              <a:t>th</a:t>
            </a:r>
            <a:r>
              <a:rPr lang="en" sz="2900" dirty="0"/>
              <a:t>, 11</a:t>
            </a:r>
            <a:r>
              <a:rPr lang="en" sz="2900" baseline="30000" dirty="0"/>
              <a:t>th</a:t>
            </a:r>
            <a:r>
              <a:rPr lang="en" sz="2900" dirty="0"/>
              <a:t>, and 12</a:t>
            </a:r>
            <a:r>
              <a:rPr lang="en" sz="2900" baseline="30000" dirty="0"/>
              <a:t>th</a:t>
            </a:r>
            <a:r>
              <a:rPr lang="en" sz="2900" dirty="0"/>
              <a:t> grade only as time allows.  </a:t>
            </a:r>
          </a:p>
          <a:p>
            <a:pPr marL="457200" lvl="0" indent="-342900" algn="l" rtl="0">
              <a:lnSpc>
                <a:spcPct val="120000"/>
              </a:lnSpc>
              <a:spcBef>
                <a:spcPts val="0"/>
              </a:spcBef>
              <a:spcAft>
                <a:spcPts val="0"/>
              </a:spcAft>
              <a:buClr>
                <a:schemeClr val="accent1"/>
              </a:buClr>
              <a:buSzPts val="1800"/>
              <a:buFont typeface="Arial" panose="020B0604020202020204" pitchFamily="34" charset="0"/>
              <a:buChar char="•"/>
            </a:pPr>
            <a:r>
              <a:rPr lang="en" sz="2900" dirty="0"/>
              <a:t>Work to complete 9</a:t>
            </a:r>
            <a:r>
              <a:rPr lang="en" sz="2900" baseline="30000" dirty="0"/>
              <a:t>th</a:t>
            </a:r>
            <a:r>
              <a:rPr lang="en" sz="2900" dirty="0"/>
              <a:t> grade.</a:t>
            </a:r>
            <a:endParaRPr sz="2900" dirty="0"/>
          </a:p>
          <a:p>
            <a:pPr marL="0" lvl="0" indent="0" algn="l" rtl="0">
              <a:spcBef>
                <a:spcPts val="1200"/>
              </a:spcBef>
              <a:spcAft>
                <a:spcPts val="0"/>
              </a:spcAft>
              <a:buNone/>
            </a:pPr>
            <a:endParaRPr dirty="0"/>
          </a:p>
          <a:p>
            <a:pPr marL="0" lvl="0" indent="0" algn="l" rtl="0">
              <a:spcBef>
                <a:spcPts val="1200"/>
              </a:spcBef>
              <a:spcAft>
                <a:spcPts val="1200"/>
              </a:spcAft>
              <a:buNone/>
            </a:pPr>
            <a:endParaRPr dirty="0"/>
          </a:p>
        </p:txBody>
      </p:sp>
      <p:pic>
        <p:nvPicPr>
          <p:cNvPr id="4" name="Picture 3">
            <a:extLst>
              <a:ext uri="{FF2B5EF4-FFF2-40B4-BE49-F238E27FC236}">
                <a16:creationId xmlns:a16="http://schemas.microsoft.com/office/drawing/2014/main" id="{5FF8C2AA-72D4-460C-8019-0EC0F9274D5B}"/>
              </a:ext>
            </a:extLst>
          </p:cNvPr>
          <p:cNvPicPr>
            <a:picLocks noChangeAspect="1"/>
          </p:cNvPicPr>
          <p:nvPr/>
        </p:nvPicPr>
        <p:blipFill>
          <a:blip r:embed="rId3"/>
          <a:stretch>
            <a:fillRect/>
          </a:stretch>
        </p:blipFill>
        <p:spPr>
          <a:xfrm>
            <a:off x="623888" y="2835012"/>
            <a:ext cx="2416276" cy="1620415"/>
          </a:xfrm>
          <a:prstGeom prst="rect">
            <a:avLst/>
          </a:prstGeom>
        </p:spPr>
      </p:pic>
      <p:sp>
        <p:nvSpPr>
          <p:cNvPr id="2" name="Footer Placeholder 1">
            <a:extLst>
              <a:ext uri="{FF2B5EF4-FFF2-40B4-BE49-F238E27FC236}">
                <a16:creationId xmlns:a16="http://schemas.microsoft.com/office/drawing/2014/main" id="{C42E2364-D1DF-403E-AE2D-F5BC3CDE0D1F}"/>
              </a:ext>
            </a:extLst>
          </p:cNvPr>
          <p:cNvSpPr>
            <a:spLocks noGrp="1"/>
          </p:cNvSpPr>
          <p:nvPr>
            <p:ph type="ftr" sz="quarter" idx="3"/>
          </p:nvPr>
        </p:nvSpPr>
        <p:spPr/>
        <p:txBody>
          <a:bodyPr/>
          <a:lstStyle/>
          <a:p>
            <a:r>
              <a:rPr lang="en-US"/>
              <a:t>How Do I Get There?</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20"/>
          <p:cNvSpPr txBox="1">
            <a:spLocks noGrp="1"/>
          </p:cNvSpPr>
          <p:nvPr>
            <p:ph type="title"/>
          </p:nvPr>
        </p:nvSpPr>
        <p:spPr>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US" sz="2800" dirty="0"/>
              <a:t>HOW WILL I USE IT?</a:t>
            </a:r>
            <a:endParaRPr sz="2800" dirty="0"/>
          </a:p>
        </p:txBody>
      </p:sp>
      <p:sp>
        <p:nvSpPr>
          <p:cNvPr id="97" name="Google Shape;97;p20"/>
          <p:cNvSpPr txBox="1">
            <a:spLocks noGrp="1"/>
          </p:cNvSpPr>
          <p:nvPr>
            <p:ph idx="1"/>
          </p:nvPr>
        </p:nvSpPr>
        <p:spPr>
          <a:prstGeom prst="rect">
            <a:avLst/>
          </a:prstGeom>
        </p:spPr>
        <p:txBody>
          <a:bodyPr spcFirstLastPara="1" wrap="square" lIns="91425" tIns="91425" rIns="91425" bIns="91425" anchor="t" anchorCtr="0">
            <a:normAutofit/>
          </a:bodyPr>
          <a:lstStyle/>
          <a:p>
            <a:pPr marL="114300" lvl="0" algn="l" rtl="0">
              <a:spcBef>
                <a:spcPts val="0"/>
              </a:spcBef>
              <a:spcAft>
                <a:spcPts val="0"/>
              </a:spcAft>
              <a:buSzPts val="1800"/>
            </a:pPr>
            <a:r>
              <a:rPr lang="en-US" sz="1800" b="1" dirty="0"/>
              <a:t>CAREER pathway PLAN</a:t>
            </a:r>
            <a:endParaRPr lang="en" sz="1800" b="1" dirty="0"/>
          </a:p>
          <a:p>
            <a:pPr marL="457200" lvl="0" indent="-342900" algn="l" rtl="0">
              <a:spcBef>
                <a:spcPts val="0"/>
              </a:spcBef>
              <a:spcAft>
                <a:spcPts val="0"/>
              </a:spcAft>
              <a:buSzPts val="1800"/>
              <a:buChar char="●"/>
            </a:pPr>
            <a:r>
              <a:rPr lang="en" sz="1800" dirty="0"/>
              <a:t>Will be your template for your registration (</a:t>
            </a:r>
            <a:r>
              <a:rPr lang="en-US" sz="1800" dirty="0"/>
              <a:t>ideally for all four years)</a:t>
            </a:r>
            <a:r>
              <a:rPr lang="en" sz="1800" dirty="0"/>
              <a:t>  </a:t>
            </a:r>
            <a:endParaRPr sz="1800" dirty="0"/>
          </a:p>
          <a:p>
            <a:pPr marL="457200" lvl="0" indent="-342900" algn="l" rtl="0">
              <a:spcBef>
                <a:spcPts val="0"/>
              </a:spcBef>
              <a:spcAft>
                <a:spcPts val="0"/>
              </a:spcAft>
              <a:buSzPts val="1800"/>
              <a:buChar char="●"/>
            </a:pPr>
            <a:r>
              <a:rPr lang="en" sz="1800" dirty="0"/>
              <a:t>A counselor/</a:t>
            </a:r>
            <a:r>
              <a:rPr lang="en-US" sz="1800" dirty="0"/>
              <a:t>advisor</a:t>
            </a:r>
            <a:r>
              <a:rPr lang="en" sz="1800" dirty="0"/>
              <a:t> will help you with the registration process</a:t>
            </a:r>
          </a:p>
          <a:p>
            <a:pPr marL="457200" lvl="0" indent="-342900" algn="l" rtl="0">
              <a:spcBef>
                <a:spcPts val="0"/>
              </a:spcBef>
              <a:spcAft>
                <a:spcPts val="0"/>
              </a:spcAft>
              <a:buSzPts val="1800"/>
              <a:buChar char="●"/>
            </a:pPr>
            <a:r>
              <a:rPr lang="en" sz="1800" dirty="0"/>
              <a:t>You will contin</a:t>
            </a:r>
            <a:r>
              <a:rPr lang="en-US" sz="1800" dirty="0" err="1"/>
              <a:t>ue</a:t>
            </a:r>
            <a:r>
              <a:rPr lang="en" sz="1800" dirty="0"/>
              <a:t> to </a:t>
            </a:r>
            <a:r>
              <a:rPr lang="en-US" sz="1800" dirty="0"/>
              <a:t>update your Career Pathway Plan</a:t>
            </a:r>
          </a:p>
          <a:p>
            <a:pPr marL="114300" lvl="0" algn="l" rtl="0">
              <a:spcBef>
                <a:spcPts val="0"/>
              </a:spcBef>
              <a:spcAft>
                <a:spcPts val="0"/>
              </a:spcAft>
              <a:buSzPts val="1800"/>
            </a:pPr>
            <a:endParaRPr dirty="0"/>
          </a:p>
        </p:txBody>
      </p:sp>
      <p:sp>
        <p:nvSpPr>
          <p:cNvPr id="2" name="Footer Placeholder 1">
            <a:extLst>
              <a:ext uri="{FF2B5EF4-FFF2-40B4-BE49-F238E27FC236}">
                <a16:creationId xmlns:a16="http://schemas.microsoft.com/office/drawing/2014/main" id="{E31AA4D6-FC68-4BB6-9607-6D08A4361878}"/>
              </a:ext>
            </a:extLst>
          </p:cNvPr>
          <p:cNvSpPr>
            <a:spLocks noGrp="1"/>
          </p:cNvSpPr>
          <p:nvPr>
            <p:ph type="ftr" sz="quarter" idx="3"/>
          </p:nvPr>
        </p:nvSpPr>
        <p:spPr/>
        <p:txBody>
          <a:bodyPr/>
          <a:lstStyle/>
          <a:p>
            <a:r>
              <a:rPr lang="en-US"/>
              <a:t>How Do I Get There?</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21"/>
          <p:cNvSpPr txBox="1">
            <a:spLocks noGrp="1"/>
          </p:cNvSpPr>
          <p:nvPr>
            <p:ph type="title"/>
          </p:nvPr>
        </p:nvSpPr>
        <p:spPr>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US" sz="2800" dirty="0"/>
              <a:t>WHO SHOULD BE INFORMED?</a:t>
            </a:r>
            <a:endParaRPr sz="2800" dirty="0"/>
          </a:p>
          <a:p>
            <a:pPr marL="0" lvl="0" indent="0" algn="l" rtl="0">
              <a:spcBef>
                <a:spcPts val="0"/>
              </a:spcBef>
              <a:spcAft>
                <a:spcPts val="0"/>
              </a:spcAft>
              <a:buNone/>
            </a:pPr>
            <a:endParaRPr dirty="0"/>
          </a:p>
        </p:txBody>
      </p:sp>
      <p:sp>
        <p:nvSpPr>
          <p:cNvPr id="103" name="Google Shape;103;p21"/>
          <p:cNvSpPr txBox="1">
            <a:spLocks noGrp="1"/>
          </p:cNvSpPr>
          <p:nvPr>
            <p:ph idx="1"/>
          </p:nvPr>
        </p:nvSpPr>
        <p:spPr>
          <a:xfrm>
            <a:off x="3373950" y="1488219"/>
            <a:ext cx="5319898" cy="3255464"/>
          </a:xfrm>
          <a:prstGeom prst="rect">
            <a:avLst/>
          </a:prstGeom>
        </p:spPr>
        <p:txBody>
          <a:bodyPr spcFirstLastPara="1" wrap="square" lIns="91425" tIns="91425" rIns="91425" bIns="91425" anchor="t" anchorCtr="0">
            <a:normAutofit/>
          </a:bodyPr>
          <a:lstStyle/>
          <a:p>
            <a:pPr marL="114300" lvl="0" algn="l" rtl="0">
              <a:lnSpc>
                <a:spcPct val="100000"/>
              </a:lnSpc>
              <a:spcBef>
                <a:spcPts val="0"/>
              </a:spcBef>
              <a:spcAft>
                <a:spcPts val="0"/>
              </a:spcAft>
              <a:buClr>
                <a:schemeClr val="accent1"/>
              </a:buClr>
              <a:buSzPts val="1800"/>
            </a:pPr>
            <a:r>
              <a:rPr lang="en-US" sz="1800" b="1" dirty="0">
                <a:solidFill>
                  <a:schemeClr val="dk1"/>
                </a:solidFill>
                <a:ea typeface="Calibri"/>
                <a:cs typeface="Arial" panose="020B0604020202020204" pitchFamily="34" charset="0"/>
                <a:sym typeface="Calibri"/>
              </a:rPr>
              <a:t>PARENTS</a:t>
            </a:r>
            <a:endParaRPr sz="1800" b="1" dirty="0">
              <a:solidFill>
                <a:schemeClr val="dk1"/>
              </a:solidFill>
              <a:ea typeface="Calibri"/>
              <a:cs typeface="Arial" panose="020B0604020202020204" pitchFamily="34" charset="0"/>
              <a:sym typeface="Calibri"/>
            </a:endParaRPr>
          </a:p>
          <a:p>
            <a:pPr marL="768350" lvl="1" indent="-171450" algn="l" rtl="0">
              <a:lnSpc>
                <a:spcPct val="100000"/>
              </a:lnSpc>
              <a:spcBef>
                <a:spcPts val="0"/>
              </a:spcBef>
              <a:spcAft>
                <a:spcPts val="0"/>
              </a:spcAft>
              <a:buClr>
                <a:schemeClr val="accent1"/>
              </a:buClr>
              <a:buSzPts val="1400"/>
              <a:buFont typeface="Arial" panose="020B0604020202020204" pitchFamily="34" charset="0"/>
              <a:buChar char="•"/>
            </a:pPr>
            <a:r>
              <a:rPr lang="en" sz="1800" b="0" dirty="0">
                <a:solidFill>
                  <a:schemeClr val="dk1"/>
                </a:solidFill>
                <a:ea typeface="Calibri"/>
                <a:cs typeface="Arial" panose="020B0604020202020204" pitchFamily="34" charset="0"/>
                <a:sym typeface="Calibri"/>
              </a:rPr>
              <a:t>Share your </a:t>
            </a:r>
            <a:r>
              <a:rPr lang="en-US" sz="1800" b="0" dirty="0">
                <a:solidFill>
                  <a:schemeClr val="dk1"/>
                </a:solidFill>
                <a:ea typeface="Calibri"/>
                <a:cs typeface="Arial" panose="020B0604020202020204" pitchFamily="34" charset="0"/>
                <a:sym typeface="Calibri"/>
              </a:rPr>
              <a:t>Career Pathway Plan</a:t>
            </a:r>
            <a:r>
              <a:rPr lang="en" sz="1800" b="0" dirty="0">
                <a:solidFill>
                  <a:schemeClr val="dk1"/>
                </a:solidFill>
                <a:ea typeface="Calibri"/>
                <a:cs typeface="Arial" panose="020B0604020202020204" pitchFamily="34" charset="0"/>
                <a:sym typeface="Calibri"/>
              </a:rPr>
              <a:t> with your parent/guardians.  </a:t>
            </a:r>
            <a:endParaRPr sz="1800" b="0" dirty="0">
              <a:solidFill>
                <a:schemeClr val="dk1"/>
              </a:solidFill>
              <a:ea typeface="Calibri"/>
              <a:cs typeface="Arial" panose="020B0604020202020204" pitchFamily="34" charset="0"/>
              <a:sym typeface="Calibri"/>
            </a:endParaRPr>
          </a:p>
          <a:p>
            <a:pPr marL="1339850" lvl="2" indent="-171450">
              <a:lnSpc>
                <a:spcPct val="100000"/>
              </a:lnSpc>
              <a:spcBef>
                <a:spcPts val="0"/>
              </a:spcBef>
              <a:buClr>
                <a:schemeClr val="accent1"/>
              </a:buClr>
              <a:buSzPts val="1400"/>
            </a:pPr>
            <a:r>
              <a:rPr lang="en-US" sz="1500" dirty="0">
                <a:ea typeface="Calibri"/>
                <a:cs typeface="Arial" panose="020B0604020202020204" pitchFamily="34" charset="0"/>
                <a:sym typeface="Calibri"/>
              </a:rPr>
              <a:t>Parents/guardians need to </a:t>
            </a:r>
            <a:r>
              <a:rPr lang="en" sz="1500" dirty="0">
                <a:ea typeface="Calibri"/>
                <a:cs typeface="Arial" panose="020B0604020202020204" pitchFamily="34" charset="0"/>
                <a:sym typeface="Calibri"/>
              </a:rPr>
              <a:t>sign and return the form to the designated person (teacher, counselor, college and career advisor).</a:t>
            </a:r>
          </a:p>
          <a:p>
            <a:pPr marL="114300" lvl="0" algn="l" rtl="0">
              <a:lnSpc>
                <a:spcPct val="100000"/>
              </a:lnSpc>
              <a:spcBef>
                <a:spcPts val="0"/>
              </a:spcBef>
              <a:spcAft>
                <a:spcPts val="0"/>
              </a:spcAft>
              <a:buClr>
                <a:schemeClr val="accent1"/>
              </a:buClr>
              <a:buSzPts val="1800"/>
            </a:pPr>
            <a:r>
              <a:rPr lang="en-US" sz="1800" b="1" cap="all" dirty="0">
                <a:solidFill>
                  <a:schemeClr val="dk1"/>
                </a:solidFill>
                <a:ea typeface="Calibri"/>
                <a:cs typeface="Arial" panose="020B0604020202020204" pitchFamily="34" charset="0"/>
                <a:sym typeface="Calibri"/>
              </a:rPr>
              <a:t>Counselor</a:t>
            </a:r>
          </a:p>
          <a:p>
            <a:pPr marL="768350" lvl="1" indent="-171450" algn="l" rtl="0">
              <a:lnSpc>
                <a:spcPct val="100000"/>
              </a:lnSpc>
              <a:spcBef>
                <a:spcPts val="0"/>
              </a:spcBef>
              <a:spcAft>
                <a:spcPts val="0"/>
              </a:spcAft>
              <a:buClr>
                <a:schemeClr val="accent1"/>
              </a:buClr>
              <a:buSzPts val="1400"/>
              <a:buFont typeface="Arial" panose="020B0604020202020204" pitchFamily="34" charset="0"/>
              <a:buChar char="•"/>
            </a:pPr>
            <a:r>
              <a:rPr lang="en" sz="1800" b="0" dirty="0">
                <a:solidFill>
                  <a:schemeClr val="dk1"/>
                </a:solidFill>
                <a:ea typeface="Calibri"/>
                <a:cs typeface="Arial" panose="020B0604020202020204" pitchFamily="34" charset="0"/>
                <a:sym typeface="Calibri"/>
              </a:rPr>
              <a:t>The school is required to keep a copy of these on file.  </a:t>
            </a:r>
            <a:endParaRPr sz="1800" b="0" dirty="0">
              <a:solidFill>
                <a:schemeClr val="dk1"/>
              </a:solidFill>
              <a:ea typeface="Calibri"/>
              <a:cs typeface="Arial" panose="020B0604020202020204" pitchFamily="34" charset="0"/>
              <a:sym typeface="Calibri"/>
            </a:endParaRPr>
          </a:p>
          <a:p>
            <a:pPr marL="457200" lvl="0" indent="0" algn="l" rtl="0">
              <a:spcBef>
                <a:spcPts val="0"/>
              </a:spcBef>
              <a:spcAft>
                <a:spcPts val="1200"/>
              </a:spcAft>
              <a:buNone/>
            </a:pPr>
            <a:endParaRPr dirty="0"/>
          </a:p>
        </p:txBody>
      </p:sp>
      <p:sp>
        <p:nvSpPr>
          <p:cNvPr id="2" name="Footer Placeholder 1">
            <a:extLst>
              <a:ext uri="{FF2B5EF4-FFF2-40B4-BE49-F238E27FC236}">
                <a16:creationId xmlns:a16="http://schemas.microsoft.com/office/drawing/2014/main" id="{6AE0AE64-2E4C-48AC-A607-83EBB53D8371}"/>
              </a:ext>
            </a:extLst>
          </p:cNvPr>
          <p:cNvSpPr>
            <a:spLocks noGrp="1"/>
          </p:cNvSpPr>
          <p:nvPr>
            <p:ph type="ftr" sz="quarter" idx="3"/>
          </p:nvPr>
        </p:nvSpPr>
        <p:spPr/>
        <p:txBody>
          <a:bodyPr/>
          <a:lstStyle/>
          <a:p>
            <a:r>
              <a:rPr lang="en-US"/>
              <a:t>How Do I Get There?</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US" sz="2800" dirty="0"/>
              <a:t>LEARNING OUTCOMES</a:t>
            </a:r>
            <a:endParaRPr sz="2800" dirty="0"/>
          </a:p>
        </p:txBody>
      </p:sp>
      <p:sp>
        <p:nvSpPr>
          <p:cNvPr id="61" name="Google Shape;61;p14"/>
          <p:cNvSpPr txBox="1">
            <a:spLocks noGrp="1"/>
          </p:cNvSpPr>
          <p:nvPr>
            <p:ph idx="1"/>
          </p:nvPr>
        </p:nvSpPr>
        <p:spPr>
          <a:xfrm>
            <a:off x="3596692" y="1488219"/>
            <a:ext cx="5394286" cy="3274125"/>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Clr>
                <a:schemeClr val="dk1"/>
              </a:buClr>
              <a:buSzPts val="1100"/>
              <a:buFont typeface="Arial"/>
              <a:buNone/>
            </a:pPr>
            <a:r>
              <a:rPr lang="en-US" sz="1800" b="1" dirty="0"/>
              <a:t>STUDENTS WILL BE ABLE TO (SWBAT):</a:t>
            </a:r>
          </a:p>
          <a:p>
            <a:pPr marL="342900" lvl="0" indent="-342900" algn="l" rtl="0">
              <a:spcBef>
                <a:spcPts val="0"/>
              </a:spcBef>
              <a:spcAft>
                <a:spcPts val="0"/>
              </a:spcAft>
              <a:buClr>
                <a:schemeClr val="dk1"/>
              </a:buClr>
              <a:buSzPts val="1100"/>
              <a:buFont typeface="Arial"/>
              <a:buAutoNum type="arabicPeriod"/>
            </a:pPr>
            <a:r>
              <a:rPr lang="en-US" sz="1800" dirty="0"/>
              <a:t>Use research and experience to complete the Career Pathway Plan </a:t>
            </a:r>
          </a:p>
          <a:p>
            <a:pPr marL="342900" lvl="0" indent="-342900" algn="l" rtl="0">
              <a:spcBef>
                <a:spcPts val="0"/>
              </a:spcBef>
              <a:spcAft>
                <a:spcPts val="0"/>
              </a:spcAft>
              <a:buClr>
                <a:schemeClr val="dk1"/>
              </a:buClr>
              <a:buSzPts val="1100"/>
              <a:buFont typeface="Arial"/>
              <a:buAutoNum type="arabicPeriod"/>
            </a:pPr>
            <a:r>
              <a:rPr lang="en-US" sz="1800" dirty="0"/>
              <a:t>Select high school courses aligned to their personal career interests</a:t>
            </a:r>
          </a:p>
          <a:p>
            <a:pPr lvl="0" algn="l" rtl="0">
              <a:spcBef>
                <a:spcPts val="0"/>
              </a:spcBef>
              <a:spcAft>
                <a:spcPts val="0"/>
              </a:spcAft>
              <a:buClr>
                <a:schemeClr val="dk1"/>
              </a:buClr>
              <a:buSzPts val="1100"/>
            </a:pPr>
            <a:endParaRPr lang="en-US" sz="1800" dirty="0"/>
          </a:p>
          <a:p>
            <a:pPr lvl="0" algn="l" rtl="0">
              <a:spcBef>
                <a:spcPts val="0"/>
              </a:spcBef>
              <a:spcAft>
                <a:spcPts val="0"/>
              </a:spcAft>
              <a:buClr>
                <a:schemeClr val="dk1"/>
              </a:buClr>
              <a:buSzPts val="1100"/>
            </a:pPr>
            <a:r>
              <a:rPr lang="en-US" sz="1800" b="1" dirty="0"/>
              <a:t>FOCUS STANDARDS:</a:t>
            </a:r>
            <a:endParaRPr lang="en" sz="1800" b="1" dirty="0"/>
          </a:p>
          <a:p>
            <a:pPr marL="0" lvl="0" indent="0" algn="l" rtl="0">
              <a:spcBef>
                <a:spcPts val="0"/>
              </a:spcBef>
              <a:spcAft>
                <a:spcPts val="0"/>
              </a:spcAft>
              <a:buClr>
                <a:schemeClr val="dk1"/>
              </a:buClr>
              <a:buSzPts val="1100"/>
              <a:buFont typeface="Arial"/>
              <a:buNone/>
            </a:pPr>
            <a:r>
              <a:rPr lang="en-US" sz="1800" dirty="0"/>
              <a:t>Domain </a:t>
            </a:r>
            <a:r>
              <a:rPr lang="en" sz="1800" dirty="0"/>
              <a:t>3: </a:t>
            </a:r>
            <a:r>
              <a:rPr lang="en-US" sz="1800" dirty="0"/>
              <a:t>Future Planning (How do I get there?)</a:t>
            </a:r>
          </a:p>
          <a:p>
            <a:pPr>
              <a:spcBef>
                <a:spcPts val="0"/>
              </a:spcBef>
              <a:buClr>
                <a:schemeClr val="dk1"/>
              </a:buClr>
              <a:buSzPts val="1100"/>
            </a:pPr>
            <a:r>
              <a:rPr lang="en" sz="1800" dirty="0"/>
              <a:t>	3. </a:t>
            </a:r>
            <a:r>
              <a:rPr lang="en-US" sz="1800" dirty="0"/>
              <a:t>Create a Career Pathway Plan (How do </a:t>
            </a:r>
            <a:r>
              <a:rPr lang="en-US" sz="1800"/>
              <a:t>I 	move </a:t>
            </a:r>
            <a:r>
              <a:rPr lang="en-US" sz="1800" dirty="0"/>
              <a:t>forward?)</a:t>
            </a:r>
          </a:p>
          <a:p>
            <a:pPr>
              <a:spcBef>
                <a:spcPts val="0"/>
              </a:spcBef>
              <a:buClr>
                <a:schemeClr val="dk1"/>
              </a:buClr>
              <a:buSzPts val="1100"/>
            </a:pPr>
            <a:r>
              <a:rPr lang="en" sz="1800" dirty="0"/>
              <a:t>		</a:t>
            </a:r>
            <a:r>
              <a:rPr lang="en" sz="1400" dirty="0">
                <a:solidFill>
                  <a:schemeClr val="accent2"/>
                </a:solidFill>
              </a:rPr>
              <a:t>B. Apply </a:t>
            </a:r>
            <a:r>
              <a:rPr lang="en-US" sz="1400" dirty="0">
                <a:solidFill>
                  <a:schemeClr val="accent2"/>
                </a:solidFill>
              </a:rPr>
              <a:t>Career Pathway Plan</a:t>
            </a:r>
            <a:r>
              <a:rPr lang="en" sz="1400" dirty="0">
                <a:solidFill>
                  <a:schemeClr val="accent2"/>
                </a:solidFill>
              </a:rPr>
              <a:t> to 				selection of high school courses and pathways. </a:t>
            </a:r>
            <a:endParaRPr sz="1400" dirty="0">
              <a:solidFill>
                <a:schemeClr val="accent2"/>
              </a:solidFill>
            </a:endParaRPr>
          </a:p>
          <a:p>
            <a:pPr marL="0" lvl="0" indent="0" algn="l" rtl="0">
              <a:spcBef>
                <a:spcPts val="1200"/>
              </a:spcBef>
              <a:spcAft>
                <a:spcPts val="1200"/>
              </a:spcAft>
              <a:buNone/>
            </a:pPr>
            <a:endParaRPr dirty="0"/>
          </a:p>
        </p:txBody>
      </p:sp>
      <p:sp>
        <p:nvSpPr>
          <p:cNvPr id="2" name="Footer Placeholder 1">
            <a:extLst>
              <a:ext uri="{FF2B5EF4-FFF2-40B4-BE49-F238E27FC236}">
                <a16:creationId xmlns:a16="http://schemas.microsoft.com/office/drawing/2014/main" id="{96A55A4C-826A-4E43-A216-7C85245C45AC}"/>
              </a:ext>
            </a:extLst>
          </p:cNvPr>
          <p:cNvSpPr>
            <a:spLocks noGrp="1"/>
          </p:cNvSpPr>
          <p:nvPr>
            <p:ph type="ftr" sz="quarter" idx="3"/>
          </p:nvPr>
        </p:nvSpPr>
        <p:spPr/>
        <p:txBody>
          <a:bodyPr/>
          <a:lstStyle/>
          <a:p>
            <a:r>
              <a:rPr lang="en-US"/>
              <a:t>How Do I Get There?</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6"/>
          <p:cNvSpPr txBox="1">
            <a:spLocks noGrp="1"/>
          </p:cNvSpPr>
          <p:nvPr>
            <p:ph type="title"/>
          </p:nvPr>
        </p:nvSpPr>
        <p:spPr>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US" sz="2800" dirty="0"/>
              <a:t>DEFINING TERM</a:t>
            </a:r>
            <a:endParaRPr sz="2800" dirty="0"/>
          </a:p>
        </p:txBody>
      </p:sp>
      <p:sp>
        <p:nvSpPr>
          <p:cNvPr id="73" name="Google Shape;73;p16"/>
          <p:cNvSpPr txBox="1">
            <a:spLocks noGrp="1"/>
          </p:cNvSpPr>
          <p:nvPr>
            <p:ph idx="1"/>
          </p:nvPr>
        </p:nvSpPr>
        <p:spPr>
          <a:xfrm>
            <a:off x="3403807" y="1194318"/>
            <a:ext cx="5519991" cy="3762103"/>
          </a:xfrm>
          <a:prstGeom prst="rect">
            <a:avLst/>
          </a:prstGeom>
        </p:spPr>
        <p:txBody>
          <a:bodyPr spcFirstLastPara="1" wrap="square" lIns="91425" tIns="91425" rIns="91425" bIns="91425" anchor="t" anchorCtr="0">
            <a:normAutofit fontScale="92500" lnSpcReduction="10000"/>
          </a:bodyPr>
          <a:lstStyle/>
          <a:p>
            <a:pPr marL="0" lvl="0" indent="0" algn="l" rtl="0">
              <a:lnSpc>
                <a:spcPct val="100000"/>
              </a:lnSpc>
              <a:spcBef>
                <a:spcPts val="0"/>
              </a:spcBef>
              <a:spcAft>
                <a:spcPts val="0"/>
              </a:spcAft>
              <a:buNone/>
            </a:pPr>
            <a:r>
              <a:rPr lang="en-US" sz="1800" b="1" dirty="0">
                <a:solidFill>
                  <a:schemeClr val="dk1"/>
                </a:solidFill>
              </a:rPr>
              <a:t>WHAT IS A CAREER pathway PLAN?</a:t>
            </a:r>
          </a:p>
          <a:p>
            <a:pPr marL="0" lvl="0" indent="0" algn="l" rtl="0">
              <a:lnSpc>
                <a:spcPct val="100000"/>
              </a:lnSpc>
              <a:spcBef>
                <a:spcPts val="0"/>
              </a:spcBef>
              <a:spcAft>
                <a:spcPts val="0"/>
              </a:spcAft>
              <a:buNone/>
            </a:pPr>
            <a:endParaRPr lang="en-US" sz="1800" dirty="0">
              <a:solidFill>
                <a:schemeClr val="dk1"/>
              </a:solidFill>
            </a:endParaRPr>
          </a:p>
          <a:p>
            <a:pPr marL="285750" lvl="0" indent="-285750" algn="l" rtl="0">
              <a:lnSpc>
                <a:spcPct val="100000"/>
              </a:lnSpc>
              <a:spcBef>
                <a:spcPts val="0"/>
              </a:spcBef>
              <a:spcAft>
                <a:spcPts val="0"/>
              </a:spcAft>
              <a:buClr>
                <a:schemeClr val="accent1"/>
              </a:buClr>
              <a:buFont typeface="Arial" panose="020B0604020202020204" pitchFamily="34" charset="0"/>
              <a:buChar char="•"/>
            </a:pPr>
            <a:r>
              <a:rPr lang="en" sz="1800" dirty="0">
                <a:solidFill>
                  <a:schemeClr val="dk1"/>
                </a:solidFill>
              </a:rPr>
              <a:t>A plan “developed by students—typically in collaboration with teachers, counselors, and parents”</a:t>
            </a:r>
          </a:p>
          <a:p>
            <a:pPr lvl="0" algn="l" rtl="0">
              <a:lnSpc>
                <a:spcPct val="100000"/>
              </a:lnSpc>
              <a:spcBef>
                <a:spcPts val="0"/>
              </a:spcBef>
              <a:spcAft>
                <a:spcPts val="0"/>
              </a:spcAft>
              <a:buClr>
                <a:schemeClr val="accent1"/>
              </a:buClr>
            </a:pPr>
            <a:endParaRPr lang="en" sz="1800" dirty="0">
              <a:solidFill>
                <a:schemeClr val="dk1"/>
              </a:solidFill>
            </a:endParaRPr>
          </a:p>
          <a:p>
            <a:pPr marL="285750" lvl="0" indent="-285750" algn="l" rtl="0">
              <a:lnSpc>
                <a:spcPct val="100000"/>
              </a:lnSpc>
              <a:spcBef>
                <a:spcPts val="0"/>
              </a:spcBef>
              <a:spcAft>
                <a:spcPts val="0"/>
              </a:spcAft>
              <a:buClr>
                <a:schemeClr val="accent1"/>
              </a:buClr>
              <a:buFont typeface="Arial" panose="020B0604020202020204" pitchFamily="34" charset="0"/>
              <a:buChar char="•"/>
            </a:pPr>
            <a:r>
              <a:rPr lang="en" sz="1800" dirty="0">
                <a:solidFill>
                  <a:schemeClr val="dk1"/>
                </a:solidFill>
              </a:rPr>
              <a:t>“</a:t>
            </a:r>
            <a:r>
              <a:rPr lang="en-US" sz="1800" dirty="0">
                <a:solidFill>
                  <a:schemeClr val="dk1"/>
                </a:solidFill>
              </a:rPr>
              <a:t>Help </a:t>
            </a:r>
            <a:r>
              <a:rPr lang="en" sz="1800" dirty="0">
                <a:solidFill>
                  <a:schemeClr val="dk1"/>
                </a:solidFill>
              </a:rPr>
              <a:t>them achieve short- and long-term learning goals…at the middle school and high school levels”</a:t>
            </a:r>
          </a:p>
          <a:p>
            <a:pPr lvl="0" algn="l" rtl="0">
              <a:lnSpc>
                <a:spcPct val="100000"/>
              </a:lnSpc>
              <a:spcBef>
                <a:spcPts val="0"/>
              </a:spcBef>
              <a:spcAft>
                <a:spcPts val="0"/>
              </a:spcAft>
              <a:buClr>
                <a:schemeClr val="accent1"/>
              </a:buClr>
            </a:pPr>
            <a:endParaRPr lang="en" sz="1800" dirty="0">
              <a:solidFill>
                <a:schemeClr val="dk1"/>
              </a:solidFill>
            </a:endParaRPr>
          </a:p>
          <a:p>
            <a:pPr marL="285750" lvl="0" indent="-285750" algn="l" rtl="0">
              <a:lnSpc>
                <a:spcPct val="100000"/>
              </a:lnSpc>
              <a:spcBef>
                <a:spcPts val="0"/>
              </a:spcBef>
              <a:spcAft>
                <a:spcPts val="0"/>
              </a:spcAft>
              <a:buClr>
                <a:schemeClr val="accent1"/>
              </a:buClr>
              <a:buFont typeface="Arial" panose="020B0604020202020204" pitchFamily="34" charset="0"/>
              <a:buChar char="•"/>
            </a:pPr>
            <a:r>
              <a:rPr lang="en" sz="1800" dirty="0">
                <a:solidFill>
                  <a:schemeClr val="dk1"/>
                </a:solidFill>
              </a:rPr>
              <a:t>“</a:t>
            </a:r>
            <a:r>
              <a:rPr lang="en-US" sz="1800" dirty="0">
                <a:solidFill>
                  <a:schemeClr val="dk1"/>
                </a:solidFill>
              </a:rPr>
              <a:t>Bring </a:t>
            </a:r>
            <a:r>
              <a:rPr lang="en" sz="1800" dirty="0">
                <a:solidFill>
                  <a:schemeClr val="dk1"/>
                </a:solidFill>
              </a:rPr>
              <a:t>greater coherence, focus, and purpose to the decisions students make about their education” </a:t>
            </a:r>
          </a:p>
          <a:p>
            <a:pPr lvl="1">
              <a:lnSpc>
                <a:spcPct val="100000"/>
              </a:lnSpc>
              <a:spcBef>
                <a:spcPts val="0"/>
              </a:spcBef>
              <a:buClr>
                <a:schemeClr val="accent1"/>
              </a:buClr>
            </a:pPr>
            <a:r>
              <a:rPr lang="en-US" u="sng" dirty="0">
                <a:hlinkClick r:id="rId3"/>
              </a:rPr>
              <a:t>(</a:t>
            </a:r>
            <a:r>
              <a:rPr lang="en-US" sz="1900" b="0" u="sng" dirty="0">
                <a:hlinkClick r:id="rId3"/>
              </a:rPr>
              <a:t>Personal Learning Plan (PLP)</a:t>
            </a:r>
            <a:endParaRPr lang="en" sz="1900" b="0" dirty="0">
              <a:solidFill>
                <a:schemeClr val="dk1"/>
              </a:solidFill>
            </a:endParaRPr>
          </a:p>
          <a:p>
            <a:pPr lvl="0" algn="l" rtl="0">
              <a:lnSpc>
                <a:spcPct val="100000"/>
              </a:lnSpc>
              <a:spcBef>
                <a:spcPts val="0"/>
              </a:spcBef>
              <a:spcAft>
                <a:spcPts val="0"/>
              </a:spcAft>
              <a:buClr>
                <a:schemeClr val="accent1"/>
              </a:buClr>
            </a:pPr>
            <a:r>
              <a:rPr lang="en" sz="1800" b="1" dirty="0">
                <a:solidFill>
                  <a:schemeClr val="dk1"/>
                </a:solidFill>
              </a:rPr>
              <a:t>W</a:t>
            </a:r>
            <a:r>
              <a:rPr lang="en-US" sz="1800" b="1" dirty="0">
                <a:solidFill>
                  <a:schemeClr val="dk1"/>
                </a:solidFill>
              </a:rPr>
              <a:t>HY WOULD IT BE IMPORTANT OR USEFUL TO HAVE A STUDENT LEARNING PLAN?</a:t>
            </a:r>
            <a:endParaRPr sz="1800" b="1" dirty="0">
              <a:solidFill>
                <a:schemeClr val="dk1"/>
              </a:solidFill>
            </a:endParaRPr>
          </a:p>
          <a:p>
            <a:pPr marL="0" lvl="0" indent="0" algn="l" rtl="0">
              <a:lnSpc>
                <a:spcPct val="100000"/>
              </a:lnSpc>
              <a:spcBef>
                <a:spcPts val="0"/>
              </a:spcBef>
              <a:spcAft>
                <a:spcPts val="0"/>
              </a:spcAft>
              <a:buNone/>
            </a:pPr>
            <a:endParaRPr sz="1400" dirty="0">
              <a:solidFill>
                <a:schemeClr val="dk1"/>
              </a:solidFill>
            </a:endParaRPr>
          </a:p>
        </p:txBody>
      </p:sp>
      <p:sp>
        <p:nvSpPr>
          <p:cNvPr id="2" name="Footer Placeholder 1">
            <a:extLst>
              <a:ext uri="{FF2B5EF4-FFF2-40B4-BE49-F238E27FC236}">
                <a16:creationId xmlns:a16="http://schemas.microsoft.com/office/drawing/2014/main" id="{B9E976AA-9637-47E6-882A-FF0C860AC801}"/>
              </a:ext>
            </a:extLst>
          </p:cNvPr>
          <p:cNvSpPr>
            <a:spLocks noGrp="1"/>
          </p:cNvSpPr>
          <p:nvPr>
            <p:ph type="ftr" sz="quarter" idx="3"/>
          </p:nvPr>
        </p:nvSpPr>
        <p:spPr/>
        <p:txBody>
          <a:bodyPr/>
          <a:lstStyle/>
          <a:p>
            <a:r>
              <a:rPr lang="en-US" dirty="0"/>
              <a:t>How Do I Get There?</a:t>
            </a:r>
          </a:p>
        </p:txBody>
      </p:sp>
      <p:pic>
        <p:nvPicPr>
          <p:cNvPr id="4" name="Picture 3">
            <a:extLst>
              <a:ext uri="{FF2B5EF4-FFF2-40B4-BE49-F238E27FC236}">
                <a16:creationId xmlns:a16="http://schemas.microsoft.com/office/drawing/2014/main" id="{2222D85D-685D-4A29-9491-E4BC505801FD}"/>
              </a:ext>
            </a:extLst>
          </p:cNvPr>
          <p:cNvPicPr>
            <a:picLocks noChangeAspect="1"/>
          </p:cNvPicPr>
          <p:nvPr/>
        </p:nvPicPr>
        <p:blipFill>
          <a:blip r:embed="rId4"/>
          <a:stretch>
            <a:fillRect/>
          </a:stretch>
        </p:blipFill>
        <p:spPr>
          <a:xfrm>
            <a:off x="646353" y="2713341"/>
            <a:ext cx="2480777" cy="1653851"/>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6"/>
          <p:cNvSpPr txBox="1">
            <a:spLocks noGrp="1"/>
          </p:cNvSpPr>
          <p:nvPr>
            <p:ph type="title"/>
          </p:nvPr>
        </p:nvSpPr>
        <p:spPr>
          <a:xfrm>
            <a:off x="623889" y="1488218"/>
            <a:ext cx="2518662" cy="2967209"/>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US" sz="2800" dirty="0"/>
              <a:t>DEFINING TERMS </a:t>
            </a:r>
            <a:br>
              <a:rPr lang="en-US" sz="2800" dirty="0"/>
            </a:br>
            <a:r>
              <a:rPr lang="en-US" sz="2400" dirty="0"/>
              <a:t>(THE DETAILS)</a:t>
            </a:r>
            <a:endParaRPr sz="2400" dirty="0"/>
          </a:p>
        </p:txBody>
      </p:sp>
      <p:sp>
        <p:nvSpPr>
          <p:cNvPr id="73" name="Google Shape;73;p16"/>
          <p:cNvSpPr txBox="1">
            <a:spLocks noGrp="1"/>
          </p:cNvSpPr>
          <p:nvPr>
            <p:ph idx="1"/>
          </p:nvPr>
        </p:nvSpPr>
        <p:spPr>
          <a:xfrm>
            <a:off x="3291840" y="947990"/>
            <a:ext cx="5631958" cy="3915125"/>
          </a:xfrm>
          <a:prstGeom prst="rect">
            <a:avLst/>
          </a:prstGeom>
        </p:spPr>
        <p:txBody>
          <a:bodyPr spcFirstLastPara="1" wrap="square" lIns="91425" tIns="91425" rIns="91425" bIns="91425" anchor="t" anchorCtr="0">
            <a:normAutofit fontScale="85000" lnSpcReduction="10000"/>
          </a:bodyPr>
          <a:lstStyle/>
          <a:p>
            <a:pPr lvl="0">
              <a:lnSpc>
                <a:spcPct val="100000"/>
              </a:lnSpc>
              <a:spcBef>
                <a:spcPts val="0"/>
              </a:spcBef>
            </a:pPr>
            <a:r>
              <a:rPr lang="en-US" sz="1900" b="1" cap="all" dirty="0">
                <a:solidFill>
                  <a:schemeClr val="dk1"/>
                </a:solidFill>
                <a:cs typeface="Arial" panose="020B0604020202020204" pitchFamily="34" charset="0"/>
              </a:rPr>
              <a:t>Graduation Requirements</a:t>
            </a:r>
            <a:r>
              <a:rPr lang="en-US" sz="1900" cap="all" dirty="0">
                <a:solidFill>
                  <a:schemeClr val="dk1"/>
                </a:solidFill>
                <a:cs typeface="Arial" panose="020B0604020202020204" pitchFamily="34" charset="0"/>
              </a:rPr>
              <a:t> </a:t>
            </a:r>
            <a:r>
              <a:rPr lang="en-US" sz="1900" dirty="0">
                <a:solidFill>
                  <a:schemeClr val="dk1"/>
                </a:solidFill>
                <a:cs typeface="Arial" panose="020B0604020202020204" pitchFamily="34" charset="0"/>
              </a:rPr>
              <a:t>- minimum requirements a high school student must meet in order to be eligible to receive a high school diploma </a:t>
            </a:r>
            <a:r>
              <a:rPr lang="en-US" u="sng" dirty="0">
                <a:hlinkClick r:id="rId3"/>
              </a:rPr>
              <a:t>(State Department of Education)</a:t>
            </a:r>
            <a:r>
              <a:rPr lang="en-US" u="sng" dirty="0"/>
              <a:t>.</a:t>
            </a:r>
          </a:p>
          <a:p>
            <a:pPr lvl="0">
              <a:lnSpc>
                <a:spcPct val="100000"/>
              </a:lnSpc>
              <a:spcBef>
                <a:spcPts val="0"/>
              </a:spcBef>
            </a:pPr>
            <a:endParaRPr lang="en-US" sz="1900" dirty="0">
              <a:solidFill>
                <a:schemeClr val="dk1"/>
              </a:solidFill>
              <a:cs typeface="Arial" panose="020B0604020202020204" pitchFamily="34" charset="0"/>
            </a:endParaRPr>
          </a:p>
          <a:p>
            <a:pPr lvl="0">
              <a:lnSpc>
                <a:spcPct val="100000"/>
              </a:lnSpc>
              <a:spcBef>
                <a:spcPts val="0"/>
              </a:spcBef>
            </a:pPr>
            <a:r>
              <a:rPr lang="en-US" sz="1900" b="1" cap="all" dirty="0">
                <a:solidFill>
                  <a:schemeClr val="dk1"/>
                </a:solidFill>
                <a:cs typeface="Arial" panose="020B0604020202020204" pitchFamily="34" charset="0"/>
              </a:rPr>
              <a:t>Course Offerings</a:t>
            </a:r>
            <a:r>
              <a:rPr lang="en-US" sz="1900" cap="all" dirty="0">
                <a:solidFill>
                  <a:schemeClr val="dk1"/>
                </a:solidFill>
                <a:cs typeface="Arial" panose="020B0604020202020204" pitchFamily="34" charset="0"/>
              </a:rPr>
              <a:t> </a:t>
            </a:r>
            <a:r>
              <a:rPr lang="en-US" sz="1900" dirty="0">
                <a:solidFill>
                  <a:schemeClr val="dk1"/>
                </a:solidFill>
                <a:cs typeface="Arial" panose="020B0604020202020204" pitchFamily="34" charset="0"/>
              </a:rPr>
              <a:t>- a list of courses that a school offers</a:t>
            </a:r>
          </a:p>
          <a:p>
            <a:pPr lvl="0">
              <a:lnSpc>
                <a:spcPct val="100000"/>
              </a:lnSpc>
              <a:spcBef>
                <a:spcPts val="0"/>
              </a:spcBef>
            </a:pPr>
            <a:endParaRPr lang="en-US" sz="1900" dirty="0">
              <a:solidFill>
                <a:schemeClr val="dk1"/>
              </a:solidFill>
              <a:cs typeface="Arial" panose="020B0604020202020204" pitchFamily="34" charset="0"/>
            </a:endParaRPr>
          </a:p>
          <a:p>
            <a:pPr lvl="0">
              <a:lnSpc>
                <a:spcPct val="100000"/>
              </a:lnSpc>
              <a:spcBef>
                <a:spcPts val="0"/>
              </a:spcBef>
            </a:pPr>
            <a:r>
              <a:rPr lang="en-US" sz="1900" b="1" cap="all" dirty="0">
                <a:solidFill>
                  <a:schemeClr val="dk1"/>
                </a:solidFill>
                <a:cs typeface="Arial" panose="020B0604020202020204" pitchFamily="34" charset="0"/>
              </a:rPr>
              <a:t>Course Descriptions</a:t>
            </a:r>
            <a:r>
              <a:rPr lang="en-US" sz="1900" cap="all" dirty="0">
                <a:solidFill>
                  <a:schemeClr val="dk1"/>
                </a:solidFill>
                <a:cs typeface="Arial" panose="020B0604020202020204" pitchFamily="34" charset="0"/>
              </a:rPr>
              <a:t> </a:t>
            </a:r>
            <a:r>
              <a:rPr lang="en-US" sz="1900" dirty="0">
                <a:solidFill>
                  <a:schemeClr val="dk1"/>
                </a:solidFill>
                <a:cs typeface="Arial" panose="020B0604020202020204" pitchFamily="34" charset="0"/>
              </a:rPr>
              <a:t>- a brief description of the course (prerequisite courses and co-requisites may also be listed)</a:t>
            </a:r>
          </a:p>
          <a:p>
            <a:pPr lvl="0">
              <a:lnSpc>
                <a:spcPct val="100000"/>
              </a:lnSpc>
              <a:spcBef>
                <a:spcPts val="0"/>
              </a:spcBef>
            </a:pPr>
            <a:endParaRPr lang="en-US" sz="1900" dirty="0">
              <a:solidFill>
                <a:schemeClr val="dk1"/>
              </a:solidFill>
              <a:cs typeface="Arial" panose="020B0604020202020204" pitchFamily="34" charset="0"/>
            </a:endParaRPr>
          </a:p>
          <a:p>
            <a:pPr lvl="0">
              <a:lnSpc>
                <a:spcPct val="100000"/>
              </a:lnSpc>
              <a:spcBef>
                <a:spcPts val="0"/>
              </a:spcBef>
            </a:pPr>
            <a:r>
              <a:rPr lang="en-US" sz="1900" b="1" cap="all" dirty="0">
                <a:solidFill>
                  <a:schemeClr val="dk1"/>
                </a:solidFill>
                <a:cs typeface="Arial" panose="020B0604020202020204" pitchFamily="34" charset="0"/>
              </a:rPr>
              <a:t>Prerequisite </a:t>
            </a:r>
            <a:r>
              <a:rPr lang="en-US" sz="1900" dirty="0">
                <a:solidFill>
                  <a:schemeClr val="dk1"/>
                </a:solidFill>
                <a:cs typeface="Arial" panose="020B0604020202020204" pitchFamily="34" charset="0"/>
              </a:rPr>
              <a:t>- </a:t>
            </a:r>
            <a:r>
              <a:rPr lang="en-US" sz="1900" dirty="0">
                <a:solidFill>
                  <a:schemeClr val="dk1"/>
                </a:solidFill>
                <a:highlight>
                  <a:srgbClr val="FFFFFF"/>
                </a:highlight>
                <a:ea typeface="Open Sans"/>
                <a:cs typeface="Arial" panose="020B0604020202020204" pitchFamily="34" charset="0"/>
                <a:sym typeface="Open Sans"/>
              </a:rPr>
              <a:t> a course that must be taken before enrollment in another specified (often more advanced) course can occur</a:t>
            </a:r>
          </a:p>
          <a:p>
            <a:pPr lvl="0">
              <a:lnSpc>
                <a:spcPct val="100000"/>
              </a:lnSpc>
              <a:spcBef>
                <a:spcPts val="0"/>
              </a:spcBef>
            </a:pPr>
            <a:endParaRPr lang="en-US" sz="1900" cap="all" dirty="0">
              <a:solidFill>
                <a:schemeClr val="dk1"/>
              </a:solidFill>
              <a:highlight>
                <a:srgbClr val="FFFFFF"/>
              </a:highlight>
              <a:ea typeface="Open Sans"/>
              <a:cs typeface="Arial" panose="020B0604020202020204" pitchFamily="34" charset="0"/>
              <a:sym typeface="Open Sans"/>
            </a:endParaRPr>
          </a:p>
          <a:p>
            <a:pPr lvl="0">
              <a:lnSpc>
                <a:spcPct val="100000"/>
              </a:lnSpc>
              <a:spcBef>
                <a:spcPts val="0"/>
              </a:spcBef>
            </a:pPr>
            <a:r>
              <a:rPr lang="en-US" sz="1900" b="1" cap="all" dirty="0">
                <a:solidFill>
                  <a:schemeClr val="dk1"/>
                </a:solidFill>
                <a:highlight>
                  <a:srgbClr val="FFFFFF"/>
                </a:highlight>
                <a:ea typeface="Open Sans"/>
                <a:cs typeface="Arial" panose="020B0604020202020204" pitchFamily="34" charset="0"/>
                <a:sym typeface="Open Sans"/>
              </a:rPr>
              <a:t>Corequisite</a:t>
            </a:r>
            <a:r>
              <a:rPr lang="en-US" sz="1900" cap="all" dirty="0">
                <a:solidFill>
                  <a:schemeClr val="dk1"/>
                </a:solidFill>
                <a:highlight>
                  <a:srgbClr val="FFFFFF"/>
                </a:highlight>
                <a:ea typeface="Open Sans"/>
                <a:cs typeface="Arial" panose="020B0604020202020204" pitchFamily="34" charset="0"/>
                <a:sym typeface="Open Sans"/>
              </a:rPr>
              <a:t> </a:t>
            </a:r>
            <a:r>
              <a:rPr lang="en-US" sz="1900" dirty="0">
                <a:solidFill>
                  <a:schemeClr val="dk1"/>
                </a:solidFill>
                <a:highlight>
                  <a:srgbClr val="FFFFFF"/>
                </a:highlight>
                <a:ea typeface="Open Sans"/>
                <a:cs typeface="Arial" panose="020B0604020202020204" pitchFamily="34" charset="0"/>
                <a:sym typeface="Open Sans"/>
              </a:rPr>
              <a:t>- course that must be taken at the same time as another specified course</a:t>
            </a:r>
          </a:p>
          <a:p>
            <a:pPr marL="0" lvl="0" indent="0" algn="l" rtl="0">
              <a:lnSpc>
                <a:spcPct val="100000"/>
              </a:lnSpc>
              <a:spcBef>
                <a:spcPts val="0"/>
              </a:spcBef>
              <a:spcAft>
                <a:spcPts val="0"/>
              </a:spcAft>
              <a:buNone/>
            </a:pPr>
            <a:endParaRPr sz="1400" dirty="0">
              <a:solidFill>
                <a:schemeClr val="dk1"/>
              </a:solidFill>
            </a:endParaRPr>
          </a:p>
        </p:txBody>
      </p:sp>
      <p:pic>
        <p:nvPicPr>
          <p:cNvPr id="3" name="Picture 2">
            <a:extLst>
              <a:ext uri="{FF2B5EF4-FFF2-40B4-BE49-F238E27FC236}">
                <a16:creationId xmlns:a16="http://schemas.microsoft.com/office/drawing/2014/main" id="{F64F07D7-4E3A-4347-8F8A-B135E5C9D071}"/>
              </a:ext>
            </a:extLst>
          </p:cNvPr>
          <p:cNvPicPr>
            <a:picLocks noChangeAspect="1"/>
          </p:cNvPicPr>
          <p:nvPr/>
        </p:nvPicPr>
        <p:blipFill>
          <a:blip r:embed="rId4"/>
          <a:stretch>
            <a:fillRect/>
          </a:stretch>
        </p:blipFill>
        <p:spPr>
          <a:xfrm>
            <a:off x="347099" y="2797770"/>
            <a:ext cx="2739468" cy="1526284"/>
          </a:xfrm>
          <a:prstGeom prst="rect">
            <a:avLst/>
          </a:prstGeom>
        </p:spPr>
      </p:pic>
      <p:sp>
        <p:nvSpPr>
          <p:cNvPr id="4" name="Footer Placeholder 3">
            <a:extLst>
              <a:ext uri="{FF2B5EF4-FFF2-40B4-BE49-F238E27FC236}">
                <a16:creationId xmlns:a16="http://schemas.microsoft.com/office/drawing/2014/main" id="{D86C8998-8BEC-4960-88BF-36D65A13BF51}"/>
              </a:ext>
            </a:extLst>
          </p:cNvPr>
          <p:cNvSpPr>
            <a:spLocks noGrp="1"/>
          </p:cNvSpPr>
          <p:nvPr>
            <p:ph type="ftr" sz="quarter" idx="3"/>
          </p:nvPr>
        </p:nvSpPr>
        <p:spPr/>
        <p:txBody>
          <a:bodyPr/>
          <a:lstStyle/>
          <a:p>
            <a:r>
              <a:rPr lang="en-US"/>
              <a:t>How Do I Get There?</a:t>
            </a:r>
            <a:endParaRPr lang="en-US" dirty="0"/>
          </a:p>
        </p:txBody>
      </p:sp>
    </p:spTree>
    <p:extLst>
      <p:ext uri="{BB962C8B-B14F-4D97-AF65-F5344CB8AC3E}">
        <p14:creationId xmlns:p14="http://schemas.microsoft.com/office/powerpoint/2010/main" val="34169745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7"/>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US" sz="2800" dirty="0"/>
              <a:t>HOW WILL THIS HELP ME?</a:t>
            </a:r>
            <a:endParaRPr sz="2800" dirty="0"/>
          </a:p>
          <a:p>
            <a:pPr marL="0" lvl="0" indent="0" algn="l" rtl="0">
              <a:spcBef>
                <a:spcPts val="0"/>
              </a:spcBef>
              <a:spcAft>
                <a:spcPts val="0"/>
              </a:spcAft>
              <a:buSzPts val="990"/>
              <a:buNone/>
            </a:pPr>
            <a:endParaRPr sz="1920" dirty="0"/>
          </a:p>
        </p:txBody>
      </p:sp>
      <p:sp>
        <p:nvSpPr>
          <p:cNvPr id="79" name="Google Shape;79;p17"/>
          <p:cNvSpPr txBox="1">
            <a:spLocks noGrp="1"/>
          </p:cNvSpPr>
          <p:nvPr>
            <p:ph idx="1"/>
          </p:nvPr>
        </p:nvSpPr>
        <p:spPr>
          <a:prstGeom prst="rect">
            <a:avLst/>
          </a:prstGeom>
        </p:spPr>
        <p:txBody>
          <a:bodyPr spcFirstLastPara="1" wrap="square" lIns="91425" tIns="91425" rIns="91425" bIns="91425" anchor="t" anchorCtr="0">
            <a:normAutofit/>
          </a:bodyPr>
          <a:lstStyle/>
          <a:p>
            <a:pPr marL="114300" lvl="0" algn="l" rtl="0">
              <a:lnSpc>
                <a:spcPct val="100000"/>
              </a:lnSpc>
              <a:spcBef>
                <a:spcPts val="0"/>
              </a:spcBef>
              <a:spcAft>
                <a:spcPts val="0"/>
              </a:spcAft>
              <a:buClr>
                <a:schemeClr val="accent1"/>
              </a:buClr>
              <a:buSzPts val="1800"/>
            </a:pPr>
            <a:r>
              <a:rPr lang="en-US" sz="1800" b="1" dirty="0"/>
              <a:t>YOUR CAREER pathway PLAN</a:t>
            </a:r>
          </a:p>
          <a:p>
            <a:pPr marL="457200" lvl="0" indent="-342900" algn="l" rtl="0">
              <a:lnSpc>
                <a:spcPct val="100000"/>
              </a:lnSpc>
              <a:spcBef>
                <a:spcPts val="0"/>
              </a:spcBef>
              <a:spcAft>
                <a:spcPts val="0"/>
              </a:spcAft>
              <a:buClr>
                <a:schemeClr val="accent1"/>
              </a:buClr>
              <a:buSzPts val="1800"/>
              <a:buFont typeface="Arial" panose="020B0604020202020204" pitchFamily="34" charset="0"/>
              <a:buChar char="•"/>
            </a:pPr>
            <a:r>
              <a:rPr lang="en-US" sz="1800" dirty="0"/>
              <a:t>Map out classes to prepare you for your career interest</a:t>
            </a:r>
          </a:p>
          <a:p>
            <a:pPr marL="457200" lvl="0" indent="-342900" algn="l" rtl="0">
              <a:lnSpc>
                <a:spcPct val="100000"/>
              </a:lnSpc>
              <a:spcBef>
                <a:spcPts val="0"/>
              </a:spcBef>
              <a:spcAft>
                <a:spcPts val="0"/>
              </a:spcAft>
              <a:buClr>
                <a:schemeClr val="accent1"/>
              </a:buClr>
              <a:buSzPts val="1800"/>
              <a:buFont typeface="Arial" panose="020B0604020202020204" pitchFamily="34" charset="0"/>
              <a:buChar char="•"/>
            </a:pPr>
            <a:r>
              <a:rPr lang="en-US" sz="1800" dirty="0"/>
              <a:t>Helps </a:t>
            </a:r>
            <a:r>
              <a:rPr lang="en" sz="1800" dirty="0"/>
              <a:t>keep you on track</a:t>
            </a:r>
            <a:endParaRPr sz="1800" dirty="0"/>
          </a:p>
          <a:p>
            <a:pPr marL="457200" lvl="0" indent="-342900" algn="l" rtl="0">
              <a:lnSpc>
                <a:spcPct val="100000"/>
              </a:lnSpc>
              <a:spcBef>
                <a:spcPts val="0"/>
              </a:spcBef>
              <a:spcAft>
                <a:spcPts val="0"/>
              </a:spcAft>
              <a:buClr>
                <a:schemeClr val="accent1"/>
              </a:buClr>
              <a:buSzPts val="1800"/>
              <a:buFont typeface="Arial" panose="020B0604020202020204" pitchFamily="34" charset="0"/>
              <a:buChar char="•"/>
            </a:pPr>
            <a:r>
              <a:rPr lang="en-US" sz="1800" dirty="0"/>
              <a:t>This </a:t>
            </a:r>
            <a:r>
              <a:rPr lang="en" sz="1800" dirty="0"/>
              <a:t>plan can change as your interests change and </a:t>
            </a:r>
            <a:r>
              <a:rPr lang="en-US" sz="1800" dirty="0"/>
              <a:t>you</a:t>
            </a:r>
            <a:r>
              <a:rPr lang="en" sz="1800" dirty="0"/>
              <a:t> try new things.  </a:t>
            </a:r>
          </a:p>
          <a:p>
            <a:pPr marL="457200" lvl="0" indent="-342900" algn="l" rtl="0">
              <a:lnSpc>
                <a:spcPct val="100000"/>
              </a:lnSpc>
              <a:spcBef>
                <a:spcPts val="0"/>
              </a:spcBef>
              <a:spcAft>
                <a:spcPts val="0"/>
              </a:spcAft>
              <a:buClr>
                <a:schemeClr val="accent1"/>
              </a:buClr>
              <a:buSzPts val="1800"/>
              <a:buFont typeface="Arial" panose="020B0604020202020204" pitchFamily="34" charset="0"/>
              <a:buChar char="•"/>
            </a:pPr>
            <a:r>
              <a:rPr lang="en" sz="1800" dirty="0"/>
              <a:t>This </a:t>
            </a:r>
            <a:r>
              <a:rPr lang="en-US" sz="1800" dirty="0"/>
              <a:t>plan is </a:t>
            </a:r>
            <a:r>
              <a:rPr lang="en" sz="1800" dirty="0"/>
              <a:t>to help </a:t>
            </a:r>
            <a:r>
              <a:rPr lang="en-US" sz="1800" dirty="0"/>
              <a:t>with </a:t>
            </a:r>
            <a:r>
              <a:rPr lang="en" sz="1800" dirty="0"/>
              <a:t>THIS year’</a:t>
            </a:r>
            <a:r>
              <a:rPr lang="en-US" sz="1800" dirty="0"/>
              <a:t>s</a:t>
            </a:r>
            <a:r>
              <a:rPr lang="en" sz="1800" dirty="0"/>
              <a:t> registration only. </a:t>
            </a:r>
            <a:endParaRPr sz="1800" dirty="0"/>
          </a:p>
          <a:p>
            <a:pPr marL="0" lvl="0" indent="0" algn="l" rtl="0">
              <a:spcBef>
                <a:spcPts val="1200"/>
              </a:spcBef>
              <a:spcAft>
                <a:spcPts val="1200"/>
              </a:spcAft>
              <a:buNone/>
            </a:pPr>
            <a:endParaRPr dirty="0"/>
          </a:p>
        </p:txBody>
      </p:sp>
      <p:sp>
        <p:nvSpPr>
          <p:cNvPr id="2" name="Footer Placeholder 1">
            <a:extLst>
              <a:ext uri="{FF2B5EF4-FFF2-40B4-BE49-F238E27FC236}">
                <a16:creationId xmlns:a16="http://schemas.microsoft.com/office/drawing/2014/main" id="{614C8576-1812-45AA-8DA9-0CEA3C7723E0}"/>
              </a:ext>
            </a:extLst>
          </p:cNvPr>
          <p:cNvSpPr>
            <a:spLocks noGrp="1"/>
          </p:cNvSpPr>
          <p:nvPr>
            <p:ph type="ftr" sz="quarter" idx="3"/>
          </p:nvPr>
        </p:nvSpPr>
        <p:spPr/>
        <p:txBody>
          <a:bodyPr/>
          <a:lstStyle/>
          <a:p>
            <a:r>
              <a:rPr lang="en-US"/>
              <a:t>How Do I Get There?</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8"/>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US" sz="2800" dirty="0"/>
              <a:t>WHAT OPTIONS DO I HAVE?</a:t>
            </a:r>
            <a:endParaRPr sz="2800" dirty="0"/>
          </a:p>
        </p:txBody>
      </p:sp>
      <p:sp>
        <p:nvSpPr>
          <p:cNvPr id="85" name="Google Shape;85;p18"/>
          <p:cNvSpPr txBox="1">
            <a:spLocks noGrp="1"/>
          </p:cNvSpPr>
          <p:nvPr>
            <p:ph idx="1"/>
          </p:nvPr>
        </p:nvSpPr>
        <p:spPr>
          <a:xfrm>
            <a:off x="3260361" y="959370"/>
            <a:ext cx="5622381" cy="4004515"/>
          </a:xfrm>
          <a:prstGeom prst="rect">
            <a:avLst/>
          </a:prstGeom>
        </p:spPr>
        <p:txBody>
          <a:bodyPr spcFirstLastPara="1" wrap="square" lIns="91425" tIns="91425" rIns="91425" bIns="91425" anchor="t" anchorCtr="0">
            <a:normAutofit fontScale="92500" lnSpcReduction="10000"/>
          </a:bodyPr>
          <a:lstStyle/>
          <a:p>
            <a:pPr marL="114300" lvl="0" algn="l" rtl="0">
              <a:spcBef>
                <a:spcPts val="0"/>
              </a:spcBef>
              <a:spcAft>
                <a:spcPts val="0"/>
              </a:spcAft>
              <a:buSzPts val="1800"/>
            </a:pPr>
            <a:r>
              <a:rPr lang="en-US" sz="1800" b="1" dirty="0"/>
              <a:t>FIND YOUR PATH</a:t>
            </a:r>
          </a:p>
          <a:p>
            <a:pPr marL="457200" lvl="0" indent="-342900" algn="l" rtl="0">
              <a:spcBef>
                <a:spcPts val="0"/>
              </a:spcBef>
              <a:spcAft>
                <a:spcPts val="0"/>
              </a:spcAft>
              <a:buSzPts val="1800"/>
              <a:buChar char="●"/>
            </a:pPr>
            <a:r>
              <a:rPr lang="en-US" sz="1800" dirty="0"/>
              <a:t>Read through </a:t>
            </a:r>
            <a:r>
              <a:rPr lang="en" sz="1800" dirty="0"/>
              <a:t>Career Pathway </a:t>
            </a:r>
            <a:r>
              <a:rPr lang="en-US" sz="1800" dirty="0"/>
              <a:t>C</a:t>
            </a:r>
            <a:r>
              <a:rPr lang="en" sz="1800" dirty="0"/>
              <a:t>ourse Progressions</a:t>
            </a:r>
          </a:p>
          <a:p>
            <a:pPr marL="457200" lvl="0" indent="-342900" algn="l" rtl="0">
              <a:spcBef>
                <a:spcPts val="0"/>
              </a:spcBef>
              <a:spcAft>
                <a:spcPts val="0"/>
              </a:spcAft>
              <a:buSzPts val="1800"/>
              <a:buChar char="●"/>
            </a:pPr>
            <a:r>
              <a:rPr lang="en" sz="1800" dirty="0"/>
              <a:t>Are there options that are appealling or realisitic to you?</a:t>
            </a:r>
          </a:p>
          <a:p>
            <a:pPr marL="457200" lvl="0" indent="-342900" algn="l" rtl="0">
              <a:spcBef>
                <a:spcPts val="0"/>
              </a:spcBef>
              <a:spcAft>
                <a:spcPts val="0"/>
              </a:spcAft>
              <a:buSzPts val="1800"/>
              <a:buChar char="●"/>
            </a:pPr>
            <a:r>
              <a:rPr lang="en" sz="1800" dirty="0"/>
              <a:t>What classes do you need to add to your schedule based on these progressions?</a:t>
            </a:r>
            <a:endParaRPr sz="1800" dirty="0"/>
          </a:p>
          <a:p>
            <a:pPr marL="457200" lvl="0" indent="-342900" algn="l" rtl="0">
              <a:spcBef>
                <a:spcPts val="0"/>
              </a:spcBef>
              <a:spcAft>
                <a:spcPts val="0"/>
              </a:spcAft>
              <a:buSzPts val="1800"/>
              <a:buChar char="●"/>
            </a:pPr>
            <a:endParaRPr lang="en" sz="1800" dirty="0"/>
          </a:p>
          <a:p>
            <a:pPr marL="457200" lvl="0" indent="-342900" algn="l" rtl="0">
              <a:spcBef>
                <a:spcPts val="0"/>
              </a:spcBef>
              <a:spcAft>
                <a:spcPts val="0"/>
              </a:spcAft>
              <a:buSzPts val="1800"/>
              <a:buChar char="●"/>
            </a:pPr>
            <a:r>
              <a:rPr lang="en" sz="1800" b="1" dirty="0"/>
              <a:t>THINK - PAIR - SHARE</a:t>
            </a:r>
            <a:endParaRPr sz="1800" b="1" dirty="0"/>
          </a:p>
          <a:p>
            <a:pPr marL="914400" lvl="1" indent="-317500" algn="l" rtl="0">
              <a:spcBef>
                <a:spcPts val="0"/>
              </a:spcBef>
              <a:spcAft>
                <a:spcPts val="0"/>
              </a:spcAft>
              <a:buSzPts val="1400"/>
              <a:buChar char="○"/>
            </a:pPr>
            <a:r>
              <a:rPr lang="en" sz="1800" b="0" dirty="0">
                <a:solidFill>
                  <a:schemeClr val="tx1"/>
                </a:solidFill>
              </a:rPr>
              <a:t>Think about four of the pathways that sound interesting/fun to you.  Why do these sound fun to you?</a:t>
            </a:r>
          </a:p>
          <a:p>
            <a:pPr marL="596900" lvl="1" algn="l" rtl="0">
              <a:spcBef>
                <a:spcPts val="0"/>
              </a:spcBef>
              <a:spcAft>
                <a:spcPts val="0"/>
              </a:spcAft>
              <a:buSzPts val="1400"/>
            </a:pPr>
            <a:endParaRPr sz="1800" b="0" dirty="0">
              <a:solidFill>
                <a:schemeClr val="tx1"/>
              </a:solidFill>
            </a:endParaRPr>
          </a:p>
          <a:p>
            <a:pPr marL="914400" lvl="1" indent="-317500" algn="l" rtl="0">
              <a:spcBef>
                <a:spcPts val="0"/>
              </a:spcBef>
              <a:spcAft>
                <a:spcPts val="0"/>
              </a:spcAft>
              <a:buSzPts val="1400"/>
              <a:buChar char="○"/>
            </a:pPr>
            <a:r>
              <a:rPr lang="en" sz="1800" b="0" dirty="0">
                <a:solidFill>
                  <a:schemeClr val="tx1"/>
                </a:solidFill>
              </a:rPr>
              <a:t>Pair with your elbow partner your choices and why you selected them.</a:t>
            </a:r>
          </a:p>
          <a:p>
            <a:pPr marL="596900" lvl="1" algn="l" rtl="0">
              <a:spcBef>
                <a:spcPts val="0"/>
              </a:spcBef>
              <a:spcAft>
                <a:spcPts val="0"/>
              </a:spcAft>
              <a:buSzPts val="1400"/>
            </a:pPr>
            <a:endParaRPr sz="1800" b="0" dirty="0">
              <a:solidFill>
                <a:schemeClr val="tx1"/>
              </a:solidFill>
            </a:endParaRPr>
          </a:p>
          <a:p>
            <a:pPr marL="914400" lvl="1" indent="-317500" algn="l" rtl="0">
              <a:spcBef>
                <a:spcPts val="0"/>
              </a:spcBef>
              <a:spcAft>
                <a:spcPts val="0"/>
              </a:spcAft>
              <a:buSzPts val="1400"/>
              <a:buChar char="○"/>
            </a:pPr>
            <a:r>
              <a:rPr lang="en" sz="1800" b="0" dirty="0">
                <a:solidFill>
                  <a:schemeClr val="tx1"/>
                </a:solidFill>
              </a:rPr>
              <a:t>Share with the class why we selected the different pathways</a:t>
            </a:r>
            <a:endParaRPr sz="1800" b="0" dirty="0">
              <a:solidFill>
                <a:schemeClr val="tx1"/>
              </a:solidFill>
            </a:endParaRPr>
          </a:p>
          <a:p>
            <a:pPr marL="0" lvl="0" indent="0" algn="l" rtl="0">
              <a:spcBef>
                <a:spcPts val="1200"/>
              </a:spcBef>
              <a:spcAft>
                <a:spcPts val="1200"/>
              </a:spcAft>
              <a:buNone/>
            </a:pPr>
            <a:endParaRPr dirty="0"/>
          </a:p>
        </p:txBody>
      </p:sp>
      <p:sp>
        <p:nvSpPr>
          <p:cNvPr id="2" name="Footer Placeholder 1">
            <a:extLst>
              <a:ext uri="{FF2B5EF4-FFF2-40B4-BE49-F238E27FC236}">
                <a16:creationId xmlns:a16="http://schemas.microsoft.com/office/drawing/2014/main" id="{3D0F0FF3-409A-4431-A434-A52F11737E91}"/>
              </a:ext>
            </a:extLst>
          </p:cNvPr>
          <p:cNvSpPr>
            <a:spLocks noGrp="1"/>
          </p:cNvSpPr>
          <p:nvPr>
            <p:ph type="ftr" sz="quarter" idx="3"/>
          </p:nvPr>
        </p:nvSpPr>
        <p:spPr/>
        <p:txBody>
          <a:bodyPr/>
          <a:lstStyle/>
          <a:p>
            <a:r>
              <a:rPr lang="en-US"/>
              <a:t>How Do I Get There?</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5C4CE7-A408-435E-B405-04973D6979C0}"/>
              </a:ext>
            </a:extLst>
          </p:cNvPr>
          <p:cNvSpPr>
            <a:spLocks noGrp="1"/>
          </p:cNvSpPr>
          <p:nvPr>
            <p:ph type="title"/>
          </p:nvPr>
        </p:nvSpPr>
        <p:spPr/>
        <p:txBody>
          <a:bodyPr>
            <a:normAutofit/>
          </a:bodyPr>
          <a:lstStyle/>
          <a:p>
            <a:r>
              <a:rPr lang="en-US" sz="2800" dirty="0"/>
              <a:t>CREATING MY PATHWAY</a:t>
            </a:r>
          </a:p>
        </p:txBody>
      </p:sp>
      <p:sp>
        <p:nvSpPr>
          <p:cNvPr id="3" name="Footer Placeholder 2">
            <a:extLst>
              <a:ext uri="{FF2B5EF4-FFF2-40B4-BE49-F238E27FC236}">
                <a16:creationId xmlns:a16="http://schemas.microsoft.com/office/drawing/2014/main" id="{3481FE3E-A850-4F26-9707-8FB0A43BB8B4}"/>
              </a:ext>
            </a:extLst>
          </p:cNvPr>
          <p:cNvSpPr>
            <a:spLocks noGrp="1"/>
          </p:cNvSpPr>
          <p:nvPr>
            <p:ph type="ftr" sz="quarter" idx="3"/>
          </p:nvPr>
        </p:nvSpPr>
        <p:spPr/>
        <p:txBody>
          <a:bodyPr/>
          <a:lstStyle/>
          <a:p>
            <a:r>
              <a:rPr lang="en-US"/>
              <a:t>How Do I Get There?</a:t>
            </a:r>
            <a:endParaRPr lang="en-US" dirty="0"/>
          </a:p>
        </p:txBody>
      </p:sp>
      <p:sp>
        <p:nvSpPr>
          <p:cNvPr id="4" name="Content Placeholder 3">
            <a:extLst>
              <a:ext uri="{FF2B5EF4-FFF2-40B4-BE49-F238E27FC236}">
                <a16:creationId xmlns:a16="http://schemas.microsoft.com/office/drawing/2014/main" id="{7BEA0FBA-BAE9-4D86-85A3-EFB698A478DA}"/>
              </a:ext>
            </a:extLst>
          </p:cNvPr>
          <p:cNvSpPr>
            <a:spLocks noGrp="1"/>
          </p:cNvSpPr>
          <p:nvPr>
            <p:ph idx="1"/>
          </p:nvPr>
        </p:nvSpPr>
        <p:spPr/>
        <p:txBody>
          <a:bodyPr/>
          <a:lstStyle/>
          <a:p>
            <a:r>
              <a:rPr lang="en-US" sz="1800" b="1" dirty="0"/>
              <a:t>THINK </a:t>
            </a:r>
          </a:p>
          <a:p>
            <a:pPr marL="285750" indent="-285750">
              <a:buClr>
                <a:schemeClr val="accent1"/>
              </a:buClr>
              <a:buFont typeface="Arial" panose="020B0604020202020204" pitchFamily="34" charset="0"/>
              <a:buChar char="•"/>
            </a:pPr>
            <a:r>
              <a:rPr lang="en-US" sz="1800" dirty="0"/>
              <a:t>What four pathways from the list sound interesting/fun to you? </a:t>
            </a:r>
          </a:p>
          <a:p>
            <a:pPr marL="285750" indent="-285750">
              <a:buClr>
                <a:schemeClr val="accent1"/>
              </a:buClr>
              <a:buFont typeface="Arial" panose="020B0604020202020204" pitchFamily="34" charset="0"/>
              <a:buChar char="•"/>
            </a:pPr>
            <a:r>
              <a:rPr lang="en-US" sz="1800" dirty="0"/>
              <a:t>Why do these sound fun to you?</a:t>
            </a:r>
          </a:p>
          <a:p>
            <a:pPr marL="285750" indent="-285750">
              <a:buClr>
                <a:schemeClr val="accent1"/>
              </a:buClr>
              <a:buFont typeface="Arial" panose="020B0604020202020204" pitchFamily="34" charset="0"/>
              <a:buChar char="•"/>
            </a:pPr>
            <a:r>
              <a:rPr lang="en-US" sz="1800" dirty="0"/>
              <a:t>Is there one (or two) that you can incorporate into your planning right now?</a:t>
            </a:r>
          </a:p>
          <a:p>
            <a:endParaRPr lang="en-US" dirty="0"/>
          </a:p>
        </p:txBody>
      </p:sp>
    </p:spTree>
    <p:extLst>
      <p:ext uri="{BB962C8B-B14F-4D97-AF65-F5344CB8AC3E}">
        <p14:creationId xmlns:p14="http://schemas.microsoft.com/office/powerpoint/2010/main" val="14476660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5C4CE7-A408-435E-B405-04973D6979C0}"/>
              </a:ext>
            </a:extLst>
          </p:cNvPr>
          <p:cNvSpPr>
            <a:spLocks noGrp="1"/>
          </p:cNvSpPr>
          <p:nvPr>
            <p:ph type="title"/>
          </p:nvPr>
        </p:nvSpPr>
        <p:spPr/>
        <p:txBody>
          <a:bodyPr>
            <a:normAutofit/>
          </a:bodyPr>
          <a:lstStyle/>
          <a:p>
            <a:r>
              <a:rPr lang="en-US" sz="2800" dirty="0"/>
              <a:t>CREATING MY PATHWAY</a:t>
            </a:r>
          </a:p>
        </p:txBody>
      </p:sp>
      <p:sp>
        <p:nvSpPr>
          <p:cNvPr id="3" name="Footer Placeholder 2">
            <a:extLst>
              <a:ext uri="{FF2B5EF4-FFF2-40B4-BE49-F238E27FC236}">
                <a16:creationId xmlns:a16="http://schemas.microsoft.com/office/drawing/2014/main" id="{3481FE3E-A850-4F26-9707-8FB0A43BB8B4}"/>
              </a:ext>
            </a:extLst>
          </p:cNvPr>
          <p:cNvSpPr>
            <a:spLocks noGrp="1"/>
          </p:cNvSpPr>
          <p:nvPr>
            <p:ph type="ftr" sz="quarter" idx="3"/>
          </p:nvPr>
        </p:nvSpPr>
        <p:spPr/>
        <p:txBody>
          <a:bodyPr/>
          <a:lstStyle/>
          <a:p>
            <a:r>
              <a:rPr lang="en-US"/>
              <a:t>How Do I Get There?</a:t>
            </a:r>
            <a:endParaRPr lang="en-US" dirty="0"/>
          </a:p>
        </p:txBody>
      </p:sp>
      <p:sp>
        <p:nvSpPr>
          <p:cNvPr id="4" name="Content Placeholder 3">
            <a:extLst>
              <a:ext uri="{FF2B5EF4-FFF2-40B4-BE49-F238E27FC236}">
                <a16:creationId xmlns:a16="http://schemas.microsoft.com/office/drawing/2014/main" id="{7BEA0FBA-BAE9-4D86-85A3-EFB698A478DA}"/>
              </a:ext>
            </a:extLst>
          </p:cNvPr>
          <p:cNvSpPr>
            <a:spLocks noGrp="1"/>
          </p:cNvSpPr>
          <p:nvPr>
            <p:ph idx="1"/>
          </p:nvPr>
        </p:nvSpPr>
        <p:spPr/>
        <p:txBody>
          <a:bodyPr/>
          <a:lstStyle/>
          <a:p>
            <a:r>
              <a:rPr lang="en-US" sz="1800" b="1" dirty="0"/>
              <a:t>PAIR</a:t>
            </a:r>
          </a:p>
          <a:p>
            <a:pPr marL="285750" lvl="0" indent="-285750">
              <a:spcBef>
                <a:spcPts val="0"/>
              </a:spcBef>
              <a:buClr>
                <a:schemeClr val="accent1"/>
              </a:buClr>
              <a:buFont typeface="Arial" panose="020B0604020202020204" pitchFamily="34" charset="0"/>
              <a:buChar char="•"/>
            </a:pPr>
            <a:r>
              <a:rPr lang="en-US" sz="1800" dirty="0">
                <a:cs typeface="Arial" panose="020B0604020202020204" pitchFamily="34" charset="0"/>
              </a:rPr>
              <a:t>Share your responses with your shoulder partner.</a:t>
            </a:r>
          </a:p>
          <a:p>
            <a:pPr marL="285750" lvl="0" indent="-285750">
              <a:spcBef>
                <a:spcPts val="0"/>
              </a:spcBef>
              <a:buClr>
                <a:schemeClr val="accent1"/>
              </a:buClr>
              <a:buFont typeface="Arial" panose="020B0604020202020204" pitchFamily="34" charset="0"/>
              <a:buChar char="•"/>
            </a:pPr>
            <a:r>
              <a:rPr lang="en-US" sz="1800" dirty="0">
                <a:cs typeface="Arial" panose="020B0604020202020204" pitchFamily="34" charset="0"/>
              </a:rPr>
              <a:t>Be sure each of you has a turn to share.</a:t>
            </a:r>
          </a:p>
          <a:p>
            <a:pPr marL="285750" lvl="0" indent="-285750">
              <a:spcBef>
                <a:spcPts val="0"/>
              </a:spcBef>
              <a:buClr>
                <a:schemeClr val="accent1"/>
              </a:buClr>
              <a:buFont typeface="Arial" panose="020B0604020202020204" pitchFamily="34" charset="0"/>
              <a:buChar char="•"/>
            </a:pPr>
            <a:r>
              <a:rPr lang="en-US" sz="1800" dirty="0">
                <a:cs typeface="Arial" panose="020B0604020202020204" pitchFamily="34" charset="0"/>
              </a:rPr>
              <a:t>Did you decide on the same career pathways? </a:t>
            </a:r>
          </a:p>
          <a:p>
            <a:pPr marL="285750" lvl="0" indent="-285750">
              <a:spcBef>
                <a:spcPts val="0"/>
              </a:spcBef>
              <a:buClr>
                <a:schemeClr val="accent1"/>
              </a:buClr>
              <a:buFont typeface="Arial" panose="020B0604020202020204" pitchFamily="34" charset="0"/>
              <a:buChar char="•"/>
            </a:pPr>
            <a:r>
              <a:rPr lang="en-US" sz="1800" dirty="0">
                <a:cs typeface="Arial" panose="020B0604020202020204" pitchFamily="34" charset="0"/>
              </a:rPr>
              <a:t>What reasons did you each provide? Were they similar?</a:t>
            </a:r>
          </a:p>
          <a:p>
            <a:endParaRPr lang="en-US" dirty="0"/>
          </a:p>
        </p:txBody>
      </p:sp>
    </p:spTree>
    <p:extLst>
      <p:ext uri="{BB962C8B-B14F-4D97-AF65-F5344CB8AC3E}">
        <p14:creationId xmlns:p14="http://schemas.microsoft.com/office/powerpoint/2010/main" val="7498679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5C4CE7-A408-435E-B405-04973D6979C0}"/>
              </a:ext>
            </a:extLst>
          </p:cNvPr>
          <p:cNvSpPr>
            <a:spLocks noGrp="1"/>
          </p:cNvSpPr>
          <p:nvPr>
            <p:ph type="title"/>
          </p:nvPr>
        </p:nvSpPr>
        <p:spPr/>
        <p:txBody>
          <a:bodyPr>
            <a:normAutofit/>
          </a:bodyPr>
          <a:lstStyle/>
          <a:p>
            <a:r>
              <a:rPr lang="en-US" sz="2800" dirty="0"/>
              <a:t>CREATING MY PATHWAY</a:t>
            </a:r>
          </a:p>
        </p:txBody>
      </p:sp>
      <p:sp>
        <p:nvSpPr>
          <p:cNvPr id="3" name="Footer Placeholder 2">
            <a:extLst>
              <a:ext uri="{FF2B5EF4-FFF2-40B4-BE49-F238E27FC236}">
                <a16:creationId xmlns:a16="http://schemas.microsoft.com/office/drawing/2014/main" id="{3481FE3E-A850-4F26-9707-8FB0A43BB8B4}"/>
              </a:ext>
            </a:extLst>
          </p:cNvPr>
          <p:cNvSpPr>
            <a:spLocks noGrp="1"/>
          </p:cNvSpPr>
          <p:nvPr>
            <p:ph type="ftr" sz="quarter" idx="3"/>
          </p:nvPr>
        </p:nvSpPr>
        <p:spPr/>
        <p:txBody>
          <a:bodyPr/>
          <a:lstStyle/>
          <a:p>
            <a:r>
              <a:rPr lang="en-US"/>
              <a:t>How Do I Get There?</a:t>
            </a:r>
            <a:endParaRPr lang="en-US" dirty="0"/>
          </a:p>
        </p:txBody>
      </p:sp>
      <p:sp>
        <p:nvSpPr>
          <p:cNvPr id="4" name="Content Placeholder 3">
            <a:extLst>
              <a:ext uri="{FF2B5EF4-FFF2-40B4-BE49-F238E27FC236}">
                <a16:creationId xmlns:a16="http://schemas.microsoft.com/office/drawing/2014/main" id="{7BEA0FBA-BAE9-4D86-85A3-EFB698A478DA}"/>
              </a:ext>
            </a:extLst>
          </p:cNvPr>
          <p:cNvSpPr>
            <a:spLocks noGrp="1"/>
          </p:cNvSpPr>
          <p:nvPr>
            <p:ph idx="1"/>
          </p:nvPr>
        </p:nvSpPr>
        <p:spPr/>
        <p:txBody>
          <a:bodyPr/>
          <a:lstStyle/>
          <a:p>
            <a:r>
              <a:rPr lang="en-US" sz="1800" b="1" dirty="0"/>
              <a:t>SHARE</a:t>
            </a:r>
          </a:p>
          <a:p>
            <a:pPr marL="285750" lvl="0" indent="-285750">
              <a:spcBef>
                <a:spcPts val="0"/>
              </a:spcBef>
              <a:buClr>
                <a:schemeClr val="accent1"/>
              </a:buClr>
              <a:buFont typeface="Arial" panose="020B0604020202020204" pitchFamily="34" charset="0"/>
              <a:buChar char="•"/>
            </a:pPr>
            <a:r>
              <a:rPr lang="en-US" sz="1800" dirty="0">
                <a:cs typeface="Arial" panose="020B0604020202020204" pitchFamily="34" charset="0"/>
              </a:rPr>
              <a:t>Share out what your partner learned about themselves.</a:t>
            </a:r>
          </a:p>
          <a:p>
            <a:pPr marL="285750" lvl="0" indent="-285750">
              <a:spcBef>
                <a:spcPts val="0"/>
              </a:spcBef>
              <a:buClr>
                <a:schemeClr val="accent1"/>
              </a:buClr>
              <a:buFont typeface="Arial" panose="020B0604020202020204" pitchFamily="34" charset="0"/>
              <a:buChar char="•"/>
            </a:pPr>
            <a:r>
              <a:rPr lang="en-US" sz="1800" dirty="0">
                <a:cs typeface="Arial" panose="020B0604020202020204" pitchFamily="34" charset="0"/>
              </a:rPr>
              <a:t>Share the similarities and differences you found. </a:t>
            </a:r>
          </a:p>
          <a:p>
            <a:pPr marL="285750" lvl="0" indent="-285750">
              <a:spcBef>
                <a:spcPts val="0"/>
              </a:spcBef>
              <a:buClr>
                <a:schemeClr val="accent1"/>
              </a:buClr>
              <a:buFont typeface="Arial" panose="020B0604020202020204" pitchFamily="34" charset="0"/>
              <a:buChar char="•"/>
            </a:pPr>
            <a:r>
              <a:rPr lang="en-US" sz="1800" dirty="0">
                <a:cs typeface="Arial" panose="020B0604020202020204" pitchFamily="34" charset="0"/>
              </a:rPr>
              <a:t>What does your partner (or both of you) still feel like they need to know?</a:t>
            </a:r>
          </a:p>
          <a:p>
            <a:endParaRPr lang="en-US" dirty="0"/>
          </a:p>
        </p:txBody>
      </p:sp>
    </p:spTree>
    <p:extLst>
      <p:ext uri="{BB962C8B-B14F-4D97-AF65-F5344CB8AC3E}">
        <p14:creationId xmlns:p14="http://schemas.microsoft.com/office/powerpoint/2010/main" val="2166303056"/>
      </p:ext>
    </p:extLst>
  </p:cSld>
  <p:clrMapOvr>
    <a:masterClrMapping/>
  </p:clrMapOvr>
</p:sld>
</file>

<file path=ppt/theme/theme1.xml><?xml version="1.0" encoding="utf-8"?>
<a:theme xmlns:a="http://schemas.openxmlformats.org/drawingml/2006/main" name="FSTNS WITH LOGO">
  <a:themeElements>
    <a:clrScheme name="Next Color Palette">
      <a:dk1>
        <a:srgbClr val="3C5961"/>
      </a:dk1>
      <a:lt1>
        <a:srgbClr val="FFFFFF"/>
      </a:lt1>
      <a:dk2>
        <a:srgbClr val="00B3BC"/>
      </a:dk2>
      <a:lt2>
        <a:srgbClr val="E7E6E6"/>
      </a:lt2>
      <a:accent1>
        <a:srgbClr val="EE5934"/>
      </a:accent1>
      <a:accent2>
        <a:srgbClr val="00B3BC"/>
      </a:accent2>
      <a:accent3>
        <a:srgbClr val="3C5961"/>
      </a:accent3>
      <a:accent4>
        <a:srgbClr val="464646"/>
      </a:accent4>
      <a:accent5>
        <a:srgbClr val="FAAF3F"/>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STNS WITH LOGO" id="{75974E42-7EBD-41AF-9E43-9812CF176028}" vid="{BC1C4A5E-E597-437D-9766-FAB964B5C3E2}"/>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0C7998F8B62934591D2905ADBDDC226" ma:contentTypeVersion="6" ma:contentTypeDescription="Create a new document." ma:contentTypeScope="" ma:versionID="c79e9702fe32382840ab45e13727e22d">
  <xsd:schema xmlns:xsd="http://www.w3.org/2001/XMLSchema" xmlns:xs="http://www.w3.org/2001/XMLSchema" xmlns:p="http://schemas.microsoft.com/office/2006/metadata/properties" xmlns:ns2="e79566cd-f847-4411-bfa4-89aa038057a8" xmlns:ns3="031b28de-6f87-4eab-8d2f-5c442a493674" targetNamespace="http://schemas.microsoft.com/office/2006/metadata/properties" ma:root="true" ma:fieldsID="d6f4a928f68decfff3e524c94d58b9f3" ns2:_="" ns3:_="">
    <xsd:import namespace="e79566cd-f847-4411-bfa4-89aa038057a8"/>
    <xsd:import namespace="031b28de-6f87-4eab-8d2f-5c442a49367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79566cd-f847-4411-bfa4-89aa038057a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31b28de-6f87-4eab-8d2f-5c442a49367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C8B4402-907A-4C4F-9DC2-9D9F558ADD55}">
  <ds:schemaRefs>
    <ds:schemaRef ds:uri="http://purl.org/dc/elements/1.1/"/>
    <ds:schemaRef ds:uri="http://purl.org/dc/dcmitype/"/>
    <ds:schemaRef ds:uri="http://schemas.microsoft.com/office/2006/metadata/properties"/>
    <ds:schemaRef ds:uri="e79566cd-f847-4411-bfa4-89aa038057a8"/>
    <ds:schemaRef ds:uri="http://schemas.microsoft.com/office/2006/documentManagement/types"/>
    <ds:schemaRef ds:uri="http://www.w3.org/XML/1998/namespace"/>
    <ds:schemaRef ds:uri="http://schemas.microsoft.com/office/infopath/2007/PartnerControls"/>
    <ds:schemaRef ds:uri="http://schemas.openxmlformats.org/package/2006/metadata/core-properties"/>
    <ds:schemaRef ds:uri="031b28de-6f87-4eab-8d2f-5c442a493674"/>
    <ds:schemaRef ds:uri="http://purl.org/dc/terms/"/>
  </ds:schemaRefs>
</ds:datastoreItem>
</file>

<file path=customXml/itemProps2.xml><?xml version="1.0" encoding="utf-8"?>
<ds:datastoreItem xmlns:ds="http://schemas.openxmlformats.org/officeDocument/2006/customXml" ds:itemID="{CAC7C39B-1500-4E26-AB5D-4C28CE79912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79566cd-f847-4411-bfa4-89aa038057a8"/>
    <ds:schemaRef ds:uri="031b28de-6f87-4eab-8d2f-5c442a49367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CF69D60-A256-43E1-AAE5-8262F91C315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FSTNS WITH LOGO</Template>
  <TotalTime>9850</TotalTime>
  <Words>1205</Words>
  <Application>Microsoft Office PowerPoint</Application>
  <PresentationFormat>On-screen Show (16:9)</PresentationFormat>
  <Paragraphs>109</Paragraphs>
  <Slides>12</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Wingdings</vt:lpstr>
      <vt:lpstr>Courier New</vt:lpstr>
      <vt:lpstr>Arial</vt:lpstr>
      <vt:lpstr>Open Sans</vt:lpstr>
      <vt:lpstr>Calibri</vt:lpstr>
      <vt:lpstr>FSTNS WITH LOGO</vt:lpstr>
      <vt:lpstr>CAREER PATHWAY PLAN: Lets create it!</vt:lpstr>
      <vt:lpstr>LEARNING OUTCOMES</vt:lpstr>
      <vt:lpstr>DEFINING TERM</vt:lpstr>
      <vt:lpstr>DEFINING TERMS  (THE DETAILS)</vt:lpstr>
      <vt:lpstr>HOW WILL THIS HELP ME? </vt:lpstr>
      <vt:lpstr>WHAT OPTIONS DO I HAVE?</vt:lpstr>
      <vt:lpstr>CREATING MY PATHWAY</vt:lpstr>
      <vt:lpstr>CREATING MY PATHWAY</vt:lpstr>
      <vt:lpstr>CREATING MY PATHWAY</vt:lpstr>
      <vt:lpstr>WHAT IS AVAILABLE FOR ME?</vt:lpstr>
      <vt:lpstr>HOW WILL I USE IT?</vt:lpstr>
      <vt:lpstr>WHO SHOULD BE INFORMED?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CAREER PATHWAYS PLAN Part 2</dc:title>
  <cp:lastModifiedBy>Jenni Bradford</cp:lastModifiedBy>
  <cp:revision>15</cp:revision>
  <dcterms:modified xsi:type="dcterms:W3CDTF">2022-07-28T20:57:39Z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0x01010050C7998F8B62934591D2905ADBDDC226</vt:lpwstr>
  </property>
</Properties>
</file>